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75" r:id="rId4"/>
    <p:sldId id="279" r:id="rId5"/>
    <p:sldId id="280" r:id="rId6"/>
    <p:sldId id="281" r:id="rId7"/>
  </p:sldIdLst>
  <p:sldSz cx="132588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63"/>
    <a:srgbClr val="00FFB8"/>
    <a:srgbClr val="003399"/>
    <a:srgbClr val="B7FFE9"/>
    <a:srgbClr val="00FFB0"/>
    <a:srgbClr val="BBFFA6"/>
    <a:srgbClr val="0033CC"/>
    <a:srgbClr val="0000FF"/>
    <a:srgbClr val="7D00FF"/>
    <a:srgbClr val="FF82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86B9A3-DEAF-4F65-A383-D41CBFBB3222}" v="5024" dt="2018-09-28T11:17:18.5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8" autoAdjust="0"/>
    <p:restoredTop sz="94660"/>
  </p:normalViewPr>
  <p:slideViewPr>
    <p:cSldViewPr snapToGrid="0">
      <p:cViewPr>
        <p:scale>
          <a:sx n="90" d="100"/>
          <a:sy n="90" d="100"/>
        </p:scale>
        <p:origin x="12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Doll" userId="a1cbbdb38908b8d1" providerId="LiveId" clId="{2986B9A3-DEAF-4F65-A383-D41CBFBB3222}"/>
    <pc:docChg chg="undo custSel addSld delSld modSld sldOrd">
      <pc:chgData name="Steve Doll" userId="a1cbbdb38908b8d1" providerId="LiveId" clId="{2986B9A3-DEAF-4F65-A383-D41CBFBB3222}" dt="2018-09-28T11:17:18.553" v="4448"/>
      <pc:docMkLst>
        <pc:docMk/>
      </pc:docMkLst>
      <pc:sldChg chg="addSp delSp modSp">
        <pc:chgData name="Steve Doll" userId="a1cbbdb38908b8d1" providerId="LiveId" clId="{2986B9A3-DEAF-4F65-A383-D41CBFBB3222}" dt="2018-09-28T11:16:01.122" v="4438" actId="207"/>
        <pc:sldMkLst>
          <pc:docMk/>
          <pc:sldMk cId="2185607419" sldId="256"/>
        </pc:sldMkLst>
        <pc:spChg chg="mod">
          <ac:chgData name="Steve Doll" userId="a1cbbdb38908b8d1" providerId="LiveId" clId="{2986B9A3-DEAF-4F65-A383-D41CBFBB3222}" dt="2018-09-27T03:05:15.498" v="2620" actId="1076"/>
          <ac:spMkLst>
            <pc:docMk/>
            <pc:sldMk cId="2185607419" sldId="256"/>
            <ac:spMk id="3" creationId="{9274FFD3-DFC4-4429-9A86-3264F7581F0E}"/>
          </ac:spMkLst>
        </pc:spChg>
        <pc:spChg chg="mod">
          <ac:chgData name="Steve Doll" userId="a1cbbdb38908b8d1" providerId="LiveId" clId="{2986B9A3-DEAF-4F65-A383-D41CBFBB3222}" dt="2018-09-26T21:20:02.245" v="2617" actId="207"/>
          <ac:spMkLst>
            <pc:docMk/>
            <pc:sldMk cId="2185607419" sldId="256"/>
            <ac:spMk id="7" creationId="{D4050DA6-70B1-4F62-8DFE-A681EC56D1A6}"/>
          </ac:spMkLst>
        </pc:spChg>
        <pc:spChg chg="mod">
          <ac:chgData name="Steve Doll" userId="a1cbbdb38908b8d1" providerId="LiveId" clId="{2986B9A3-DEAF-4F65-A383-D41CBFBB3222}" dt="2018-09-28T11:16:01.122" v="4438" actId="207"/>
          <ac:spMkLst>
            <pc:docMk/>
            <pc:sldMk cId="2185607419" sldId="256"/>
            <ac:spMk id="8" creationId="{198153F8-C1B3-4E91-A58E-010EA8F5D698}"/>
          </ac:spMkLst>
        </pc:spChg>
        <pc:spChg chg="mod">
          <ac:chgData name="Steve Doll" userId="a1cbbdb38908b8d1" providerId="LiveId" clId="{2986B9A3-DEAF-4F65-A383-D41CBFBB3222}" dt="2018-09-26T21:20:15.864" v="2619" actId="207"/>
          <ac:spMkLst>
            <pc:docMk/>
            <pc:sldMk cId="2185607419" sldId="256"/>
            <ac:spMk id="9" creationId="{5098049A-DDBC-4B5A-AB87-E66E80E6A2B6}"/>
          </ac:spMkLst>
        </pc:spChg>
        <pc:spChg chg="mod">
          <ac:chgData name="Steve Doll" userId="a1cbbdb38908b8d1" providerId="LiveId" clId="{2986B9A3-DEAF-4F65-A383-D41CBFBB3222}" dt="2018-09-28T11:16:01.122" v="4438" actId="207"/>
          <ac:spMkLst>
            <pc:docMk/>
            <pc:sldMk cId="2185607419" sldId="256"/>
            <ac:spMk id="10" creationId="{C8265B68-98B7-4AD7-A806-27D71F7F619C}"/>
          </ac:spMkLst>
        </pc:spChg>
        <pc:spChg chg="add del mod">
          <ac:chgData name="Steve Doll" userId="a1cbbdb38908b8d1" providerId="LiveId" clId="{2986B9A3-DEAF-4F65-A383-D41CBFBB3222}" dt="2018-09-28T11:15:49.035" v="4437" actId="478"/>
          <ac:spMkLst>
            <pc:docMk/>
            <pc:sldMk cId="2185607419" sldId="256"/>
            <ac:spMk id="14" creationId="{76C27284-669E-4F08-95FE-4A502BB1D960}"/>
          </ac:spMkLst>
        </pc:spChg>
        <pc:spChg chg="add del mod">
          <ac:chgData name="Steve Doll" userId="a1cbbdb38908b8d1" providerId="LiveId" clId="{2986B9A3-DEAF-4F65-A383-D41CBFBB3222}" dt="2018-09-28T11:15:49.035" v="4437" actId="478"/>
          <ac:spMkLst>
            <pc:docMk/>
            <pc:sldMk cId="2185607419" sldId="256"/>
            <ac:spMk id="15" creationId="{D2EAF5DA-E934-4B0F-BE7E-5A38945C36E9}"/>
          </ac:spMkLst>
        </pc:spChg>
        <pc:grpChg chg="mod">
          <ac:chgData name="Steve Doll" userId="a1cbbdb38908b8d1" providerId="LiveId" clId="{2986B9A3-DEAF-4F65-A383-D41CBFBB3222}" dt="2018-09-26T21:20:11.146" v="2618" actId="571"/>
          <ac:grpSpMkLst>
            <pc:docMk/>
            <pc:sldMk cId="2185607419" sldId="256"/>
            <ac:grpSpMk id="21" creationId="{5080142D-A341-4884-AB4F-17AC5EB42A3C}"/>
          </ac:grpSpMkLst>
        </pc:grpChg>
        <pc:grpChg chg="mod">
          <ac:chgData name="Steve Doll" userId="a1cbbdb38908b8d1" providerId="LiveId" clId="{2986B9A3-DEAF-4F65-A383-D41CBFBB3222}" dt="2018-09-27T03:05:15.498" v="2620" actId="1076"/>
          <ac:grpSpMkLst>
            <pc:docMk/>
            <pc:sldMk cId="2185607419" sldId="256"/>
            <ac:grpSpMk id="22" creationId="{ECD76695-51DF-4BEF-B520-C4ACC5BA811B}"/>
          </ac:grpSpMkLst>
        </pc:grpChg>
        <pc:picChg chg="add mod">
          <ac:chgData name="Steve Doll" userId="a1cbbdb38908b8d1" providerId="LiveId" clId="{2986B9A3-DEAF-4F65-A383-D41CBFBB3222}" dt="2018-09-26T21:19:11.048" v="2612" actId="1076"/>
          <ac:picMkLst>
            <pc:docMk/>
            <pc:sldMk cId="2185607419" sldId="256"/>
            <ac:picMk id="2" creationId="{CA5B9F92-CF2E-47F9-BD7E-459186B2C889}"/>
          </ac:picMkLst>
        </pc:picChg>
        <pc:picChg chg="add mod">
          <ac:chgData name="Steve Doll" userId="a1cbbdb38908b8d1" providerId="LiveId" clId="{2986B9A3-DEAF-4F65-A383-D41CBFBB3222}" dt="2018-09-22T01:20:50.711" v="61" actId="14100"/>
          <ac:picMkLst>
            <pc:docMk/>
            <pc:sldMk cId="2185607419" sldId="256"/>
            <ac:picMk id="4" creationId="{5D388965-BF78-499E-9E8D-01F2C08ADD27}"/>
          </ac:picMkLst>
        </pc:picChg>
      </pc:sldChg>
      <pc:sldChg chg="del">
        <pc:chgData name="Steve Doll" userId="a1cbbdb38908b8d1" providerId="LiveId" clId="{2986B9A3-DEAF-4F65-A383-D41CBFBB3222}" dt="2018-09-28T11:16:51.654" v="4443" actId="2696"/>
        <pc:sldMkLst>
          <pc:docMk/>
          <pc:sldMk cId="21373523" sldId="258"/>
        </pc:sldMkLst>
      </pc:sldChg>
      <pc:sldChg chg="del">
        <pc:chgData name="Steve Doll" userId="a1cbbdb38908b8d1" providerId="LiveId" clId="{2986B9A3-DEAF-4F65-A383-D41CBFBB3222}" dt="2018-09-28T11:16:51.698" v="4444" actId="2696"/>
        <pc:sldMkLst>
          <pc:docMk/>
          <pc:sldMk cId="3415257608" sldId="262"/>
        </pc:sldMkLst>
      </pc:sldChg>
      <pc:sldChg chg="del">
        <pc:chgData name="Steve Doll" userId="a1cbbdb38908b8d1" providerId="LiveId" clId="{2986B9A3-DEAF-4F65-A383-D41CBFBB3222}" dt="2018-09-28T11:16:51.705" v="4445" actId="2696"/>
        <pc:sldMkLst>
          <pc:docMk/>
          <pc:sldMk cId="3096552045" sldId="263"/>
        </pc:sldMkLst>
      </pc:sldChg>
      <pc:sldChg chg="del">
        <pc:chgData name="Steve Doll" userId="a1cbbdb38908b8d1" providerId="LiveId" clId="{2986B9A3-DEAF-4F65-A383-D41CBFBB3222}" dt="2018-09-28T11:16:51.711" v="4446" actId="2696"/>
        <pc:sldMkLst>
          <pc:docMk/>
          <pc:sldMk cId="242191804" sldId="264"/>
        </pc:sldMkLst>
      </pc:sldChg>
      <pc:sldChg chg="del">
        <pc:chgData name="Steve Doll" userId="a1cbbdb38908b8d1" providerId="LiveId" clId="{2986B9A3-DEAF-4F65-A383-D41CBFBB3222}" dt="2018-09-28T11:15:09.422" v="4428" actId="2696"/>
        <pc:sldMkLst>
          <pc:docMk/>
          <pc:sldMk cId="3087247068" sldId="265"/>
        </pc:sldMkLst>
      </pc:sldChg>
      <pc:sldChg chg="del">
        <pc:chgData name="Steve Doll" userId="a1cbbdb38908b8d1" providerId="LiveId" clId="{2986B9A3-DEAF-4F65-A383-D41CBFBB3222}" dt="2018-09-28T11:15:09.431" v="4429" actId="2696"/>
        <pc:sldMkLst>
          <pc:docMk/>
          <pc:sldMk cId="2731475339" sldId="266"/>
        </pc:sldMkLst>
      </pc:sldChg>
      <pc:sldChg chg="add del">
        <pc:chgData name="Steve Doll" userId="a1cbbdb38908b8d1" providerId="LiveId" clId="{2986B9A3-DEAF-4F65-A383-D41CBFBB3222}" dt="2018-09-28T11:15:09.452" v="4432" actId="2696"/>
        <pc:sldMkLst>
          <pc:docMk/>
          <pc:sldMk cId="3501207241" sldId="267"/>
        </pc:sldMkLst>
      </pc:sldChg>
      <pc:sldChg chg="add del">
        <pc:chgData name="Steve Doll" userId="a1cbbdb38908b8d1" providerId="LiveId" clId="{2986B9A3-DEAF-4F65-A383-D41CBFBB3222}" dt="2018-09-28T11:15:09.496" v="4433" actId="2696"/>
        <pc:sldMkLst>
          <pc:docMk/>
          <pc:sldMk cId="1808627269" sldId="268"/>
        </pc:sldMkLst>
      </pc:sldChg>
      <pc:sldChg chg="del">
        <pc:chgData name="Steve Doll" userId="a1cbbdb38908b8d1" providerId="LiveId" clId="{2986B9A3-DEAF-4F65-A383-D41CBFBB3222}" dt="2018-09-28T11:15:09.439" v="4430" actId="2696"/>
        <pc:sldMkLst>
          <pc:docMk/>
          <pc:sldMk cId="3656498022" sldId="272"/>
        </pc:sldMkLst>
      </pc:sldChg>
      <pc:sldChg chg="del">
        <pc:chgData name="Steve Doll" userId="a1cbbdb38908b8d1" providerId="LiveId" clId="{2986B9A3-DEAF-4F65-A383-D41CBFBB3222}" dt="2018-09-28T11:15:09.446" v="4431" actId="2696"/>
        <pc:sldMkLst>
          <pc:docMk/>
          <pc:sldMk cId="1241865868" sldId="273"/>
        </pc:sldMkLst>
      </pc:sldChg>
      <pc:sldChg chg="del">
        <pc:chgData name="Steve Doll" userId="a1cbbdb38908b8d1" providerId="LiveId" clId="{2986B9A3-DEAF-4F65-A383-D41CBFBB3222}" dt="2018-09-28T11:16:12.627" v="4439" actId="2696"/>
        <pc:sldMkLst>
          <pc:docMk/>
          <pc:sldMk cId="2685071767" sldId="274"/>
        </pc:sldMkLst>
      </pc:sldChg>
      <pc:sldChg chg="delSp modSp">
        <pc:chgData name="Steve Doll" userId="a1cbbdb38908b8d1" providerId="LiveId" clId="{2986B9A3-DEAF-4F65-A383-D41CBFBB3222}" dt="2018-09-25T01:27:48.367" v="556" actId="2711"/>
        <pc:sldMkLst>
          <pc:docMk/>
          <pc:sldMk cId="2172731444" sldId="275"/>
        </pc:sldMkLst>
        <pc:spChg chg="del mod">
          <ac:chgData name="Steve Doll" userId="a1cbbdb38908b8d1" providerId="LiveId" clId="{2986B9A3-DEAF-4F65-A383-D41CBFBB3222}" dt="2018-09-25T01:15:29.972" v="206" actId="478"/>
          <ac:spMkLst>
            <pc:docMk/>
            <pc:sldMk cId="2172731444" sldId="275"/>
            <ac:spMk id="14" creationId="{0FC1DA33-9750-421F-A5DA-D29BD65CF59B}"/>
          </ac:spMkLst>
        </pc:spChg>
        <pc:spChg chg="del">
          <ac:chgData name="Steve Doll" userId="a1cbbdb38908b8d1" providerId="LiveId" clId="{2986B9A3-DEAF-4F65-A383-D41CBFBB3222}" dt="2018-09-25T01:15:25.916" v="204" actId="478"/>
          <ac:spMkLst>
            <pc:docMk/>
            <pc:sldMk cId="2172731444" sldId="275"/>
            <ac:spMk id="15" creationId="{EB713EEF-08FE-45E7-AB06-ACA1B93F9F7E}"/>
          </ac:spMkLst>
        </pc:spChg>
        <pc:spChg chg="mod">
          <ac:chgData name="Steve Doll" userId="a1cbbdb38908b8d1" providerId="LiveId" clId="{2986B9A3-DEAF-4F65-A383-D41CBFBB3222}" dt="2018-09-25T01:19:15.449" v="371" actId="1076"/>
          <ac:spMkLst>
            <pc:docMk/>
            <pc:sldMk cId="2172731444" sldId="275"/>
            <ac:spMk id="16" creationId="{7AC8EF64-A862-4F41-A9FE-2EB3F36D1B47}"/>
          </ac:spMkLst>
        </pc:spChg>
        <pc:spChg chg="mod">
          <ac:chgData name="Steve Doll" userId="a1cbbdb38908b8d1" providerId="LiveId" clId="{2986B9A3-DEAF-4F65-A383-D41CBFBB3222}" dt="2018-09-25T01:27:48.367" v="556" actId="2711"/>
          <ac:spMkLst>
            <pc:docMk/>
            <pc:sldMk cId="2172731444" sldId="275"/>
            <ac:spMk id="19" creationId="{72A0BDA5-DF89-4CF6-92A8-7FE5CECDBF5E}"/>
          </ac:spMkLst>
        </pc:spChg>
      </pc:sldChg>
      <pc:sldChg chg="del ord">
        <pc:chgData name="Steve Doll" userId="a1cbbdb38908b8d1" providerId="LiveId" clId="{2986B9A3-DEAF-4F65-A383-D41CBFBB3222}" dt="2018-09-28T11:17:10.296" v="4447" actId="2696"/>
        <pc:sldMkLst>
          <pc:docMk/>
          <pc:sldMk cId="3274267989" sldId="276"/>
        </pc:sldMkLst>
      </pc:sldChg>
      <pc:sldChg chg="addSp delSp modSp add del setBg">
        <pc:chgData name="Steve Doll" userId="a1cbbdb38908b8d1" providerId="LiveId" clId="{2986B9A3-DEAF-4F65-A383-D41CBFBB3222}" dt="2018-09-28T11:16:18.253" v="4440" actId="2696"/>
        <pc:sldMkLst>
          <pc:docMk/>
          <pc:sldMk cId="2367960755" sldId="277"/>
        </pc:sldMkLst>
        <pc:spChg chg="add mod topLvl">
          <ac:chgData name="Steve Doll" userId="a1cbbdb38908b8d1" providerId="LiveId" clId="{2986B9A3-DEAF-4F65-A383-D41CBFBB3222}" dt="2018-09-25T22:54:25.597" v="2101" actId="1076"/>
          <ac:spMkLst>
            <pc:docMk/>
            <pc:sldMk cId="2367960755" sldId="277"/>
            <ac:spMk id="2" creationId="{375E352D-979C-41E0-AB17-C026442B9BE7}"/>
          </ac:spMkLst>
        </pc:spChg>
        <pc:spChg chg="add mod topLvl">
          <ac:chgData name="Steve Doll" userId="a1cbbdb38908b8d1" providerId="LiveId" clId="{2986B9A3-DEAF-4F65-A383-D41CBFBB3222}" dt="2018-09-25T22:54:25.597" v="2101" actId="1076"/>
          <ac:spMkLst>
            <pc:docMk/>
            <pc:sldMk cId="2367960755" sldId="277"/>
            <ac:spMk id="3" creationId="{8F21E2B5-0F3C-4D80-B086-747A9AD37F0B}"/>
          </ac:spMkLst>
        </pc:spChg>
        <pc:spChg chg="add del mod">
          <ac:chgData name="Steve Doll" userId="a1cbbdb38908b8d1" providerId="LiveId" clId="{2986B9A3-DEAF-4F65-A383-D41CBFBB3222}" dt="2018-09-25T16:18:45.059" v="1617"/>
          <ac:spMkLst>
            <pc:docMk/>
            <pc:sldMk cId="2367960755" sldId="277"/>
            <ac:spMk id="4" creationId="{576CCE23-B62A-44E4-A19F-3CB86CECC2C4}"/>
          </ac:spMkLst>
        </pc:spChg>
        <pc:spChg chg="add mod topLvl">
          <ac:chgData name="Steve Doll" userId="a1cbbdb38908b8d1" providerId="LiveId" clId="{2986B9A3-DEAF-4F65-A383-D41CBFBB3222}" dt="2018-09-25T22:54:25.597" v="2101" actId="1076"/>
          <ac:spMkLst>
            <pc:docMk/>
            <pc:sldMk cId="2367960755" sldId="277"/>
            <ac:spMk id="9" creationId="{D703EE18-3A96-4C3C-93EC-8D3530625526}"/>
          </ac:spMkLst>
        </pc:spChg>
        <pc:spChg chg="add mod topLvl">
          <ac:chgData name="Steve Doll" userId="a1cbbdb38908b8d1" providerId="LiveId" clId="{2986B9A3-DEAF-4F65-A383-D41CBFBB3222}" dt="2018-09-25T22:54:25.597" v="2101" actId="1076"/>
          <ac:spMkLst>
            <pc:docMk/>
            <pc:sldMk cId="2367960755" sldId="277"/>
            <ac:spMk id="10" creationId="{505AFC1E-E7BF-4C7D-A23B-4737C4E1E8AA}"/>
          </ac:spMkLst>
        </pc:spChg>
        <pc:spChg chg="add mod topLvl">
          <ac:chgData name="Steve Doll" userId="a1cbbdb38908b8d1" providerId="LiveId" clId="{2986B9A3-DEAF-4F65-A383-D41CBFBB3222}" dt="2018-09-25T22:54:25.597" v="2101" actId="1076"/>
          <ac:spMkLst>
            <pc:docMk/>
            <pc:sldMk cId="2367960755" sldId="277"/>
            <ac:spMk id="11" creationId="{6479E77B-432F-4775-B028-BC0A364306B3}"/>
          </ac:spMkLst>
        </pc:spChg>
        <pc:spChg chg="add mod topLvl">
          <ac:chgData name="Steve Doll" userId="a1cbbdb38908b8d1" providerId="LiveId" clId="{2986B9A3-DEAF-4F65-A383-D41CBFBB3222}" dt="2018-09-25T22:54:25.597" v="2101" actId="1076"/>
          <ac:spMkLst>
            <pc:docMk/>
            <pc:sldMk cId="2367960755" sldId="277"/>
            <ac:spMk id="12" creationId="{9EA07A6E-96E6-4AE2-8C14-2B1387B75E7A}"/>
          </ac:spMkLst>
        </pc:spChg>
        <pc:spChg chg="add mod topLvl">
          <ac:chgData name="Steve Doll" userId="a1cbbdb38908b8d1" providerId="LiveId" clId="{2986B9A3-DEAF-4F65-A383-D41CBFBB3222}" dt="2018-09-25T22:54:25.597" v="2101" actId="1076"/>
          <ac:spMkLst>
            <pc:docMk/>
            <pc:sldMk cId="2367960755" sldId="277"/>
            <ac:spMk id="13" creationId="{60901912-9914-4152-AD9A-D731F43B520A}"/>
          </ac:spMkLst>
        </pc:spChg>
        <pc:spChg chg="add mod topLvl">
          <ac:chgData name="Steve Doll" userId="a1cbbdb38908b8d1" providerId="LiveId" clId="{2986B9A3-DEAF-4F65-A383-D41CBFBB3222}" dt="2018-09-25T22:54:25.597" v="2101" actId="1076"/>
          <ac:spMkLst>
            <pc:docMk/>
            <pc:sldMk cId="2367960755" sldId="277"/>
            <ac:spMk id="14" creationId="{46649C50-DACD-4A91-B9B2-333060E72B98}"/>
          </ac:spMkLst>
        </pc:spChg>
        <pc:spChg chg="add mod topLvl">
          <ac:chgData name="Steve Doll" userId="a1cbbdb38908b8d1" providerId="LiveId" clId="{2986B9A3-DEAF-4F65-A383-D41CBFBB3222}" dt="2018-09-25T22:54:25.597" v="2101" actId="1076"/>
          <ac:spMkLst>
            <pc:docMk/>
            <pc:sldMk cId="2367960755" sldId="277"/>
            <ac:spMk id="15" creationId="{AD48F168-8CDD-4BE1-AE6C-CBA4E153B364}"/>
          </ac:spMkLst>
        </pc:spChg>
        <pc:spChg chg="mod topLvl">
          <ac:chgData name="Steve Doll" userId="a1cbbdb38908b8d1" providerId="LiveId" clId="{2986B9A3-DEAF-4F65-A383-D41CBFBB3222}" dt="2018-09-25T22:54:25.597" v="2101" actId="1076"/>
          <ac:spMkLst>
            <pc:docMk/>
            <pc:sldMk cId="2367960755" sldId="277"/>
            <ac:spMk id="16" creationId="{7AC8EF64-A862-4F41-A9FE-2EB3F36D1B47}"/>
          </ac:spMkLst>
        </pc:spChg>
        <pc:spChg chg="mod">
          <ac:chgData name="Steve Doll" userId="a1cbbdb38908b8d1" providerId="LiveId" clId="{2986B9A3-DEAF-4F65-A383-D41CBFBB3222}" dt="2018-09-25T16:06:34.030" v="1323" actId="1076"/>
          <ac:spMkLst>
            <pc:docMk/>
            <pc:sldMk cId="2367960755" sldId="277"/>
            <ac:spMk id="17" creationId="{7B4CCBC2-885F-43DE-B12D-1E1957481531}"/>
          </ac:spMkLst>
        </pc:spChg>
        <pc:spChg chg="del mod">
          <ac:chgData name="Steve Doll" userId="a1cbbdb38908b8d1" providerId="LiveId" clId="{2986B9A3-DEAF-4F65-A383-D41CBFBB3222}" dt="2018-09-25T16:16:53.134" v="1599" actId="478"/>
          <ac:spMkLst>
            <pc:docMk/>
            <pc:sldMk cId="2367960755" sldId="277"/>
            <ac:spMk id="18" creationId="{48783788-6A4E-478D-AC25-6B69D3873204}"/>
          </ac:spMkLst>
        </pc:spChg>
        <pc:spChg chg="mod topLvl">
          <ac:chgData name="Steve Doll" userId="a1cbbdb38908b8d1" providerId="LiveId" clId="{2986B9A3-DEAF-4F65-A383-D41CBFBB3222}" dt="2018-09-25T22:54:15.200" v="2100" actId="165"/>
          <ac:spMkLst>
            <pc:docMk/>
            <pc:sldMk cId="2367960755" sldId="277"/>
            <ac:spMk id="19" creationId="{72A0BDA5-DF89-4CF6-92A8-7FE5CECDBF5E}"/>
          </ac:spMkLst>
        </pc:spChg>
        <pc:spChg chg="mod">
          <ac:chgData name="Steve Doll" userId="a1cbbdb38908b8d1" providerId="LiveId" clId="{2986B9A3-DEAF-4F65-A383-D41CBFBB3222}" dt="2018-09-25T05:19:40.480" v="1037" actId="1037"/>
          <ac:spMkLst>
            <pc:docMk/>
            <pc:sldMk cId="2367960755" sldId="277"/>
            <ac:spMk id="20" creationId="{AF50EFFE-7277-4044-9AC5-DB653795556F}"/>
          </ac:spMkLst>
        </pc:spChg>
        <pc:spChg chg="add mod topLvl">
          <ac:chgData name="Steve Doll" userId="a1cbbdb38908b8d1" providerId="LiveId" clId="{2986B9A3-DEAF-4F65-A383-D41CBFBB3222}" dt="2018-09-25T22:54:25.597" v="2101" actId="1076"/>
          <ac:spMkLst>
            <pc:docMk/>
            <pc:sldMk cId="2367960755" sldId="277"/>
            <ac:spMk id="21" creationId="{3C2904F4-9392-405C-88DA-B2F8D1C02698}"/>
          </ac:spMkLst>
        </pc:spChg>
        <pc:spChg chg="add mod topLvl">
          <ac:chgData name="Steve Doll" userId="a1cbbdb38908b8d1" providerId="LiveId" clId="{2986B9A3-DEAF-4F65-A383-D41CBFBB3222}" dt="2018-09-25T22:54:25.597" v="2101" actId="1076"/>
          <ac:spMkLst>
            <pc:docMk/>
            <pc:sldMk cId="2367960755" sldId="277"/>
            <ac:spMk id="22" creationId="{D7C17156-0F87-4926-BCAA-263910B4D78B}"/>
          </ac:spMkLst>
        </pc:spChg>
        <pc:spChg chg="add mod topLvl">
          <ac:chgData name="Steve Doll" userId="a1cbbdb38908b8d1" providerId="LiveId" clId="{2986B9A3-DEAF-4F65-A383-D41CBFBB3222}" dt="2018-09-25T22:54:25.597" v="2101" actId="1076"/>
          <ac:spMkLst>
            <pc:docMk/>
            <pc:sldMk cId="2367960755" sldId="277"/>
            <ac:spMk id="23" creationId="{152C4B1B-8AA4-4218-B370-261DB0F064BB}"/>
          </ac:spMkLst>
        </pc:spChg>
        <pc:spChg chg="add mod topLvl">
          <ac:chgData name="Steve Doll" userId="a1cbbdb38908b8d1" providerId="LiveId" clId="{2986B9A3-DEAF-4F65-A383-D41CBFBB3222}" dt="2018-09-25T22:54:25.597" v="2101" actId="1076"/>
          <ac:spMkLst>
            <pc:docMk/>
            <pc:sldMk cId="2367960755" sldId="277"/>
            <ac:spMk id="24" creationId="{D51B6FE5-1CCA-4B35-B257-BFDFB2B05187}"/>
          </ac:spMkLst>
        </pc:spChg>
        <pc:spChg chg="add mod topLvl">
          <ac:chgData name="Steve Doll" userId="a1cbbdb38908b8d1" providerId="LiveId" clId="{2986B9A3-DEAF-4F65-A383-D41CBFBB3222}" dt="2018-09-25T22:54:25.597" v="2101" actId="1076"/>
          <ac:spMkLst>
            <pc:docMk/>
            <pc:sldMk cId="2367960755" sldId="277"/>
            <ac:spMk id="25" creationId="{CB47E773-113E-42E8-82D2-FD8297ABB041}"/>
          </ac:spMkLst>
        </pc:spChg>
        <pc:spChg chg="add mod topLvl">
          <ac:chgData name="Steve Doll" userId="a1cbbdb38908b8d1" providerId="LiveId" clId="{2986B9A3-DEAF-4F65-A383-D41CBFBB3222}" dt="2018-09-25T22:54:25.597" v="2101" actId="1076"/>
          <ac:spMkLst>
            <pc:docMk/>
            <pc:sldMk cId="2367960755" sldId="277"/>
            <ac:spMk id="26" creationId="{1289D1E7-C73B-4AE9-ADCF-CD1668313FD3}"/>
          </ac:spMkLst>
        </pc:spChg>
        <pc:spChg chg="add mod topLvl">
          <ac:chgData name="Steve Doll" userId="a1cbbdb38908b8d1" providerId="LiveId" clId="{2986B9A3-DEAF-4F65-A383-D41CBFBB3222}" dt="2018-09-25T22:54:25.597" v="2101" actId="1076"/>
          <ac:spMkLst>
            <pc:docMk/>
            <pc:sldMk cId="2367960755" sldId="277"/>
            <ac:spMk id="27" creationId="{E37DC519-62A5-42AD-9F37-9ECDBA725E3E}"/>
          </ac:spMkLst>
        </pc:spChg>
        <pc:spChg chg="add mod topLvl">
          <ac:chgData name="Steve Doll" userId="a1cbbdb38908b8d1" providerId="LiveId" clId="{2986B9A3-DEAF-4F65-A383-D41CBFBB3222}" dt="2018-09-25T22:54:25.597" v="2101" actId="1076"/>
          <ac:spMkLst>
            <pc:docMk/>
            <pc:sldMk cId="2367960755" sldId="277"/>
            <ac:spMk id="28" creationId="{D75A603C-07EF-4C1D-B9D8-98BC5CFE01CA}"/>
          </ac:spMkLst>
        </pc:spChg>
        <pc:spChg chg="add del">
          <ac:chgData name="Steve Doll" userId="a1cbbdb38908b8d1" providerId="LiveId" clId="{2986B9A3-DEAF-4F65-A383-D41CBFBB3222}" dt="2018-09-25T16:37:59.256" v="2054"/>
          <ac:spMkLst>
            <pc:docMk/>
            <pc:sldMk cId="2367960755" sldId="277"/>
            <ac:spMk id="29" creationId="{1072C743-B60F-4ABE-8CA7-ACA02DDC4BC9}"/>
          </ac:spMkLst>
        </pc:spChg>
        <pc:spChg chg="add del">
          <ac:chgData name="Steve Doll" userId="a1cbbdb38908b8d1" providerId="LiveId" clId="{2986B9A3-DEAF-4F65-A383-D41CBFBB3222}" dt="2018-09-25T16:37:59.256" v="2054"/>
          <ac:spMkLst>
            <pc:docMk/>
            <pc:sldMk cId="2367960755" sldId="277"/>
            <ac:spMk id="30" creationId="{2FE5941C-B31C-4ABA-9D01-16244874AAAF}"/>
          </ac:spMkLst>
        </pc:spChg>
        <pc:spChg chg="add del">
          <ac:chgData name="Steve Doll" userId="a1cbbdb38908b8d1" providerId="LiveId" clId="{2986B9A3-DEAF-4F65-A383-D41CBFBB3222}" dt="2018-09-25T16:37:59.256" v="2054"/>
          <ac:spMkLst>
            <pc:docMk/>
            <pc:sldMk cId="2367960755" sldId="277"/>
            <ac:spMk id="31" creationId="{B02BED69-E6FA-490B-890D-9A7614E39C8B}"/>
          </ac:spMkLst>
        </pc:spChg>
        <pc:spChg chg="add del">
          <ac:chgData name="Steve Doll" userId="a1cbbdb38908b8d1" providerId="LiveId" clId="{2986B9A3-DEAF-4F65-A383-D41CBFBB3222}" dt="2018-09-25T16:37:59.256" v="2054"/>
          <ac:spMkLst>
            <pc:docMk/>
            <pc:sldMk cId="2367960755" sldId="277"/>
            <ac:spMk id="32" creationId="{4A23134B-5581-4C7E-A91F-E9F2C2C67197}"/>
          </ac:spMkLst>
        </pc:spChg>
        <pc:spChg chg="add del">
          <ac:chgData name="Steve Doll" userId="a1cbbdb38908b8d1" providerId="LiveId" clId="{2986B9A3-DEAF-4F65-A383-D41CBFBB3222}" dt="2018-09-25T16:37:59.256" v="2054"/>
          <ac:spMkLst>
            <pc:docMk/>
            <pc:sldMk cId="2367960755" sldId="277"/>
            <ac:spMk id="33" creationId="{92E3B726-57B3-4662-A180-6C98C9DA9CB4}"/>
          </ac:spMkLst>
        </pc:spChg>
        <pc:spChg chg="add del">
          <ac:chgData name="Steve Doll" userId="a1cbbdb38908b8d1" providerId="LiveId" clId="{2986B9A3-DEAF-4F65-A383-D41CBFBB3222}" dt="2018-09-25T16:37:59.256" v="2054"/>
          <ac:spMkLst>
            <pc:docMk/>
            <pc:sldMk cId="2367960755" sldId="277"/>
            <ac:spMk id="34" creationId="{13A4E9A7-8F48-421C-8AE1-860B39233E4D}"/>
          </ac:spMkLst>
        </pc:spChg>
        <pc:spChg chg="add del">
          <ac:chgData name="Steve Doll" userId="a1cbbdb38908b8d1" providerId="LiveId" clId="{2986B9A3-DEAF-4F65-A383-D41CBFBB3222}" dt="2018-09-25T16:37:59.256" v="2054"/>
          <ac:spMkLst>
            <pc:docMk/>
            <pc:sldMk cId="2367960755" sldId="277"/>
            <ac:spMk id="35" creationId="{89FC5D52-3D8E-4343-90CE-BD08E12562BE}"/>
          </ac:spMkLst>
        </pc:spChg>
        <pc:spChg chg="add del">
          <ac:chgData name="Steve Doll" userId="a1cbbdb38908b8d1" providerId="LiveId" clId="{2986B9A3-DEAF-4F65-A383-D41CBFBB3222}" dt="2018-09-25T16:37:59.256" v="2054"/>
          <ac:spMkLst>
            <pc:docMk/>
            <pc:sldMk cId="2367960755" sldId="277"/>
            <ac:spMk id="36" creationId="{9C5CD0DA-0D8D-4671-A2D3-F8433188FFE1}"/>
          </ac:spMkLst>
        </pc:spChg>
        <pc:spChg chg="add del">
          <ac:chgData name="Steve Doll" userId="a1cbbdb38908b8d1" providerId="LiveId" clId="{2986B9A3-DEAF-4F65-A383-D41CBFBB3222}" dt="2018-09-25T16:37:59.256" v="2054"/>
          <ac:spMkLst>
            <pc:docMk/>
            <pc:sldMk cId="2367960755" sldId="277"/>
            <ac:spMk id="37" creationId="{8F2DF2A4-8F0D-4F02-8A65-57F8A5F61CBE}"/>
          </ac:spMkLst>
        </pc:spChg>
        <pc:spChg chg="add del">
          <ac:chgData name="Steve Doll" userId="a1cbbdb38908b8d1" providerId="LiveId" clId="{2986B9A3-DEAF-4F65-A383-D41CBFBB3222}" dt="2018-09-25T16:37:59.256" v="2054"/>
          <ac:spMkLst>
            <pc:docMk/>
            <pc:sldMk cId="2367960755" sldId="277"/>
            <ac:spMk id="38" creationId="{B3186CC7-772A-4808-9FF6-E33147278DD6}"/>
          </ac:spMkLst>
        </pc:spChg>
        <pc:spChg chg="add del">
          <ac:chgData name="Steve Doll" userId="a1cbbdb38908b8d1" providerId="LiveId" clId="{2986B9A3-DEAF-4F65-A383-D41CBFBB3222}" dt="2018-09-25T16:37:59.256" v="2054"/>
          <ac:spMkLst>
            <pc:docMk/>
            <pc:sldMk cId="2367960755" sldId="277"/>
            <ac:spMk id="39" creationId="{5B3740AF-78BD-4C86-AAD0-B321CB3138E8}"/>
          </ac:spMkLst>
        </pc:spChg>
        <pc:spChg chg="add del">
          <ac:chgData name="Steve Doll" userId="a1cbbdb38908b8d1" providerId="LiveId" clId="{2986B9A3-DEAF-4F65-A383-D41CBFBB3222}" dt="2018-09-25T16:37:59.256" v="2054"/>
          <ac:spMkLst>
            <pc:docMk/>
            <pc:sldMk cId="2367960755" sldId="277"/>
            <ac:spMk id="40" creationId="{C1BF6318-46F9-461A-BBF6-9892727A2E41}"/>
          </ac:spMkLst>
        </pc:spChg>
        <pc:spChg chg="add del">
          <ac:chgData name="Steve Doll" userId="a1cbbdb38908b8d1" providerId="LiveId" clId="{2986B9A3-DEAF-4F65-A383-D41CBFBB3222}" dt="2018-09-25T16:37:59.256" v="2054"/>
          <ac:spMkLst>
            <pc:docMk/>
            <pc:sldMk cId="2367960755" sldId="277"/>
            <ac:spMk id="41" creationId="{E3B77FB8-8823-42BA-879F-5E281B2F0C6E}"/>
          </ac:spMkLst>
        </pc:spChg>
        <pc:spChg chg="add del">
          <ac:chgData name="Steve Doll" userId="a1cbbdb38908b8d1" providerId="LiveId" clId="{2986B9A3-DEAF-4F65-A383-D41CBFBB3222}" dt="2018-09-25T16:37:59.256" v="2054"/>
          <ac:spMkLst>
            <pc:docMk/>
            <pc:sldMk cId="2367960755" sldId="277"/>
            <ac:spMk id="42" creationId="{24D920E1-91C0-47BC-9EDD-F0D2D2A85B1C}"/>
          </ac:spMkLst>
        </pc:spChg>
        <pc:spChg chg="add del">
          <ac:chgData name="Steve Doll" userId="a1cbbdb38908b8d1" providerId="LiveId" clId="{2986B9A3-DEAF-4F65-A383-D41CBFBB3222}" dt="2018-09-25T16:37:59.256" v="2054"/>
          <ac:spMkLst>
            <pc:docMk/>
            <pc:sldMk cId="2367960755" sldId="277"/>
            <ac:spMk id="43" creationId="{E6D0A663-FB85-4DCB-90C5-670128974304}"/>
          </ac:spMkLst>
        </pc:spChg>
        <pc:spChg chg="add del">
          <ac:chgData name="Steve Doll" userId="a1cbbdb38908b8d1" providerId="LiveId" clId="{2986B9A3-DEAF-4F65-A383-D41CBFBB3222}" dt="2018-09-25T16:37:59.256" v="2054"/>
          <ac:spMkLst>
            <pc:docMk/>
            <pc:sldMk cId="2367960755" sldId="277"/>
            <ac:spMk id="44" creationId="{7D84AD7B-0EEB-4A24-A8E6-1473C57D6411}"/>
          </ac:spMkLst>
        </pc:spChg>
        <pc:spChg chg="add del">
          <ac:chgData name="Steve Doll" userId="a1cbbdb38908b8d1" providerId="LiveId" clId="{2986B9A3-DEAF-4F65-A383-D41CBFBB3222}" dt="2018-09-25T16:37:59.256" v="2054"/>
          <ac:spMkLst>
            <pc:docMk/>
            <pc:sldMk cId="2367960755" sldId="277"/>
            <ac:spMk id="45" creationId="{C02910B8-17DB-48C5-904A-C06D49C66399}"/>
          </ac:spMkLst>
        </pc:spChg>
        <pc:spChg chg="add del">
          <ac:chgData name="Steve Doll" userId="a1cbbdb38908b8d1" providerId="LiveId" clId="{2986B9A3-DEAF-4F65-A383-D41CBFBB3222}" dt="2018-09-25T16:37:59.256" v="2054"/>
          <ac:spMkLst>
            <pc:docMk/>
            <pc:sldMk cId="2367960755" sldId="277"/>
            <ac:spMk id="46" creationId="{209484DD-3407-4E52-A475-2C35A84A3AAE}"/>
          </ac:spMkLst>
        </pc:spChg>
        <pc:spChg chg="add del">
          <ac:chgData name="Steve Doll" userId="a1cbbdb38908b8d1" providerId="LiveId" clId="{2986B9A3-DEAF-4F65-A383-D41CBFBB3222}" dt="2018-09-25T16:37:59.256" v="2054"/>
          <ac:spMkLst>
            <pc:docMk/>
            <pc:sldMk cId="2367960755" sldId="277"/>
            <ac:spMk id="47" creationId="{301D715D-F1CE-4F7D-9847-F85EE4D6CC38}"/>
          </ac:spMkLst>
        </pc:spChg>
        <pc:spChg chg="mod topLvl">
          <ac:chgData name="Steve Doll" userId="a1cbbdb38908b8d1" providerId="LiveId" clId="{2986B9A3-DEAF-4F65-A383-D41CBFBB3222}" dt="2018-09-26T21:03:39.450" v="2481" actId="1076"/>
          <ac:spMkLst>
            <pc:docMk/>
            <pc:sldMk cId="2367960755" sldId="277"/>
            <ac:spMk id="49" creationId="{1389D6AB-F7F9-4935-81C6-7738A078E80A}"/>
          </ac:spMkLst>
        </pc:spChg>
        <pc:spChg chg="mod">
          <ac:chgData name="Steve Doll" userId="a1cbbdb38908b8d1" providerId="LiveId" clId="{2986B9A3-DEAF-4F65-A383-D41CBFBB3222}" dt="2018-09-26T20:37:31.973" v="2226" actId="14861"/>
          <ac:spMkLst>
            <pc:docMk/>
            <pc:sldMk cId="2367960755" sldId="277"/>
            <ac:spMk id="51" creationId="{B7D83B4B-C180-4F10-AB3B-513523570B8C}"/>
          </ac:spMkLst>
        </pc:spChg>
        <pc:spChg chg="add mod ord">
          <ac:chgData name="Steve Doll" userId="a1cbbdb38908b8d1" providerId="LiveId" clId="{2986B9A3-DEAF-4F65-A383-D41CBFBB3222}" dt="2018-09-26T20:37:20.734" v="2225" actId="14861"/>
          <ac:spMkLst>
            <pc:docMk/>
            <pc:sldMk cId="2367960755" sldId="277"/>
            <ac:spMk id="53" creationId="{98CA3D50-53AE-406A-9ACA-47179D9B6291}"/>
          </ac:spMkLst>
        </pc:spChg>
        <pc:spChg chg="add mod">
          <ac:chgData name="Steve Doll" userId="a1cbbdb38908b8d1" providerId="LiveId" clId="{2986B9A3-DEAF-4F65-A383-D41CBFBB3222}" dt="2018-09-26T21:03:30.639" v="2478" actId="1076"/>
          <ac:spMkLst>
            <pc:docMk/>
            <pc:sldMk cId="2367960755" sldId="277"/>
            <ac:spMk id="56" creationId="{F0ACD2E4-C174-4795-9089-A33806412A98}"/>
          </ac:spMkLst>
        </pc:spChg>
        <pc:grpChg chg="add mod ord topLvl">
          <ac:chgData name="Steve Doll" userId="a1cbbdb38908b8d1" providerId="LiveId" clId="{2986B9A3-DEAF-4F65-A383-D41CBFBB3222}" dt="2018-09-26T21:03:05.446" v="2476" actId="1076"/>
          <ac:grpSpMkLst>
            <pc:docMk/>
            <pc:sldMk cId="2367960755" sldId="277"/>
            <ac:grpSpMk id="6" creationId="{5660EC1C-78BF-4B9C-A031-9FE4F6CF492A}"/>
          </ac:grpSpMkLst>
        </pc:grpChg>
        <pc:grpChg chg="add del mod">
          <ac:chgData name="Steve Doll" userId="a1cbbdb38908b8d1" providerId="LiveId" clId="{2986B9A3-DEAF-4F65-A383-D41CBFBB3222}" dt="2018-09-25T22:54:15.200" v="2100" actId="165"/>
          <ac:grpSpMkLst>
            <pc:docMk/>
            <pc:sldMk cId="2367960755" sldId="277"/>
            <ac:grpSpMk id="7" creationId="{F7EA8A2E-42D1-4E9F-9BE3-C9B0399C3229}"/>
          </ac:grpSpMkLst>
        </pc:grpChg>
        <pc:grpChg chg="add del mod">
          <ac:chgData name="Steve Doll" userId="a1cbbdb38908b8d1" providerId="LiveId" clId="{2986B9A3-DEAF-4F65-A383-D41CBFBB3222}" dt="2018-09-25T22:49:04.850" v="2062" actId="165"/>
          <ac:grpSpMkLst>
            <pc:docMk/>
            <pc:sldMk cId="2367960755" sldId="277"/>
            <ac:grpSpMk id="48" creationId="{303142DC-7692-43A1-A329-45D51BF3F7D9}"/>
          </ac:grpSpMkLst>
        </pc:grpChg>
        <pc:grpChg chg="mod topLvl">
          <ac:chgData name="Steve Doll" userId="a1cbbdb38908b8d1" providerId="LiveId" clId="{2986B9A3-DEAF-4F65-A383-D41CBFBB3222}" dt="2018-09-25T23:04:24.064" v="2223" actId="12789"/>
          <ac:grpSpMkLst>
            <pc:docMk/>
            <pc:sldMk cId="2367960755" sldId="277"/>
            <ac:grpSpMk id="50" creationId="{AA16701B-A626-4DBF-8218-53D38A64F931}"/>
          </ac:grpSpMkLst>
        </pc:grpChg>
        <pc:grpChg chg="add del mod">
          <ac:chgData name="Steve Doll" userId="a1cbbdb38908b8d1" providerId="LiveId" clId="{2986B9A3-DEAF-4F65-A383-D41CBFBB3222}" dt="2018-09-25T22:58:13.274" v="2108" actId="165"/>
          <ac:grpSpMkLst>
            <pc:docMk/>
            <pc:sldMk cId="2367960755" sldId="277"/>
            <ac:grpSpMk id="54" creationId="{FAB38CB6-C2D2-4D4D-9751-4783E4F6D12F}"/>
          </ac:grpSpMkLst>
        </pc:grpChg>
        <pc:grpChg chg="add del mod">
          <ac:chgData name="Steve Doll" userId="a1cbbdb38908b8d1" providerId="LiveId" clId="{2986B9A3-DEAF-4F65-A383-D41CBFBB3222}" dt="2018-09-25T23:01:31.013" v="2121" actId="165"/>
          <ac:grpSpMkLst>
            <pc:docMk/>
            <pc:sldMk cId="2367960755" sldId="277"/>
            <ac:grpSpMk id="55" creationId="{BE1E7B0E-F7CC-4FCE-8B57-1F5038E5A317}"/>
          </ac:grpSpMkLst>
        </pc:grpChg>
        <pc:picChg chg="mod">
          <ac:chgData name="Steve Doll" userId="a1cbbdb38908b8d1" providerId="LiveId" clId="{2986B9A3-DEAF-4F65-A383-D41CBFBB3222}" dt="2018-09-26T21:03:38.083" v="2480" actId="1076"/>
          <ac:picMkLst>
            <pc:docMk/>
            <pc:sldMk cId="2367960755" sldId="277"/>
            <ac:picMk id="5" creationId="{1D73FB73-37CB-424C-86D4-741E9244B33D}"/>
          </ac:picMkLst>
        </pc:picChg>
        <pc:picChg chg="add del mod">
          <ac:chgData name="Steve Doll" userId="a1cbbdb38908b8d1" providerId="LiveId" clId="{2986B9A3-DEAF-4F65-A383-D41CBFBB3222}" dt="2018-09-25T22:53:45.201" v="2095" actId="478"/>
          <ac:picMkLst>
            <pc:docMk/>
            <pc:sldMk cId="2367960755" sldId="277"/>
            <ac:picMk id="8" creationId="{B16E9E13-CFBC-4462-8BDF-A9624FA998D9}"/>
          </ac:picMkLst>
        </pc:picChg>
        <pc:picChg chg="mod">
          <ac:chgData name="Steve Doll" userId="a1cbbdb38908b8d1" providerId="LiveId" clId="{2986B9A3-DEAF-4F65-A383-D41CBFBB3222}" dt="2018-09-26T20:54:14.397" v="2250" actId="1076"/>
          <ac:picMkLst>
            <pc:docMk/>
            <pc:sldMk cId="2367960755" sldId="277"/>
            <ac:picMk id="52" creationId="{ABC681C1-D420-48EA-928A-B57FB214EB4D}"/>
          </ac:picMkLst>
        </pc:picChg>
      </pc:sldChg>
      <pc:sldChg chg="addSp delSp modSp add del">
        <pc:chgData name="Steve Doll" userId="a1cbbdb38908b8d1" providerId="LiveId" clId="{2986B9A3-DEAF-4F65-A383-D41CBFBB3222}" dt="2018-09-28T11:16:36.336" v="4441" actId="2696"/>
        <pc:sldMkLst>
          <pc:docMk/>
          <pc:sldMk cId="3501502028" sldId="278"/>
        </pc:sldMkLst>
        <pc:spChg chg="del">
          <ac:chgData name="Steve Doll" userId="a1cbbdb38908b8d1" providerId="LiveId" clId="{2986B9A3-DEAF-4F65-A383-D41CBFBB3222}" dt="2018-09-26T20:38:08.158" v="2231" actId="478"/>
          <ac:spMkLst>
            <pc:docMk/>
            <pc:sldMk cId="3501502028" sldId="278"/>
            <ac:spMk id="2" creationId="{C90716A2-D465-43FF-938C-D6F6BF821853}"/>
          </ac:spMkLst>
        </pc:spChg>
        <pc:spChg chg="del">
          <ac:chgData name="Steve Doll" userId="a1cbbdb38908b8d1" providerId="LiveId" clId="{2986B9A3-DEAF-4F65-A383-D41CBFBB3222}" dt="2018-09-26T20:38:08.158" v="2231" actId="478"/>
          <ac:spMkLst>
            <pc:docMk/>
            <pc:sldMk cId="3501502028" sldId="278"/>
            <ac:spMk id="3" creationId="{5B0CFF81-8971-4550-B58F-CF3DBB076265}"/>
          </ac:spMkLst>
        </pc:spChg>
        <pc:picChg chg="mod">
          <ac:chgData name="Steve Doll" userId="a1cbbdb38908b8d1" providerId="LiveId" clId="{2986B9A3-DEAF-4F65-A383-D41CBFBB3222}" dt="2018-09-26T20:39:02.761" v="2236" actId="1076"/>
          <ac:picMkLst>
            <pc:docMk/>
            <pc:sldMk cId="3501502028" sldId="278"/>
            <ac:picMk id="4" creationId="{93F097CA-635F-4A23-923A-6ED68F5DFF4C}"/>
          </ac:picMkLst>
        </pc:picChg>
        <pc:picChg chg="add mod">
          <ac:chgData name="Steve Doll" userId="a1cbbdb38908b8d1" providerId="LiveId" clId="{2986B9A3-DEAF-4F65-A383-D41CBFBB3222}" dt="2018-09-26T21:03:20.612" v="2477" actId="1076"/>
          <ac:picMkLst>
            <pc:docMk/>
            <pc:sldMk cId="3501502028" sldId="278"/>
            <ac:picMk id="5" creationId="{04B0819E-A424-41FB-89C3-358C53876FA6}"/>
          </ac:picMkLst>
        </pc:picChg>
        <pc:picChg chg="mod">
          <ac:chgData name="Steve Doll" userId="a1cbbdb38908b8d1" providerId="LiveId" clId="{2986B9A3-DEAF-4F65-A383-D41CBFBB3222}" dt="2018-09-26T20:39:44.508" v="2241" actId="1076"/>
          <ac:picMkLst>
            <pc:docMk/>
            <pc:sldMk cId="3501502028" sldId="278"/>
            <ac:picMk id="6" creationId="{E38A6D0E-ED56-4EC3-9AFC-76F0BE0FBD28}"/>
          </ac:picMkLst>
        </pc:picChg>
      </pc:sldChg>
      <pc:sldChg chg="addSp delSp modSp add">
        <pc:chgData name="Steve Doll" userId="a1cbbdb38908b8d1" providerId="LiveId" clId="{2986B9A3-DEAF-4F65-A383-D41CBFBB3222}" dt="2018-09-27T23:42:31.210" v="2661" actId="1035"/>
        <pc:sldMkLst>
          <pc:docMk/>
          <pc:sldMk cId="498077805" sldId="279"/>
        </pc:sldMkLst>
        <pc:spChg chg="del">
          <ac:chgData name="Steve Doll" userId="a1cbbdb38908b8d1" providerId="LiveId" clId="{2986B9A3-DEAF-4F65-A383-D41CBFBB3222}" dt="2018-09-26T20:54:31.974" v="2252" actId="478"/>
          <ac:spMkLst>
            <pc:docMk/>
            <pc:sldMk cId="498077805" sldId="279"/>
            <ac:spMk id="2" creationId="{B510538C-06E2-407B-829C-7A40C3AB1D4D}"/>
          </ac:spMkLst>
        </pc:spChg>
        <pc:spChg chg="del">
          <ac:chgData name="Steve Doll" userId="a1cbbdb38908b8d1" providerId="LiveId" clId="{2986B9A3-DEAF-4F65-A383-D41CBFBB3222}" dt="2018-09-26T20:54:36.277" v="2253" actId="478"/>
          <ac:spMkLst>
            <pc:docMk/>
            <pc:sldMk cId="498077805" sldId="279"/>
            <ac:spMk id="3" creationId="{0F473D0E-F532-4411-90CB-E23802B33D4E}"/>
          </ac:spMkLst>
        </pc:spChg>
        <pc:spChg chg="add mod">
          <ac:chgData name="Steve Doll" userId="a1cbbdb38908b8d1" providerId="LiveId" clId="{2986B9A3-DEAF-4F65-A383-D41CBFBB3222}" dt="2018-09-27T23:33:43.242" v="2626" actId="692"/>
          <ac:spMkLst>
            <pc:docMk/>
            <pc:sldMk cId="498077805" sldId="279"/>
            <ac:spMk id="9" creationId="{1F2A254E-CA63-48CF-82F1-8CB921F9DCED}"/>
          </ac:spMkLst>
        </pc:spChg>
        <pc:spChg chg="add mod">
          <ac:chgData name="Steve Doll" userId="a1cbbdb38908b8d1" providerId="LiveId" clId="{2986B9A3-DEAF-4F65-A383-D41CBFBB3222}" dt="2018-09-26T20:59:41.284" v="2353" actId="207"/>
          <ac:spMkLst>
            <pc:docMk/>
            <pc:sldMk cId="498077805" sldId="279"/>
            <ac:spMk id="10" creationId="{6B13E61C-8930-4EE7-9D80-B6ED0209E02D}"/>
          </ac:spMkLst>
        </pc:spChg>
        <pc:spChg chg="add mod">
          <ac:chgData name="Steve Doll" userId="a1cbbdb38908b8d1" providerId="LiveId" clId="{2986B9A3-DEAF-4F65-A383-D41CBFBB3222}" dt="2018-09-27T23:42:31.210" v="2661" actId="1035"/>
          <ac:spMkLst>
            <pc:docMk/>
            <pc:sldMk cId="498077805" sldId="279"/>
            <ac:spMk id="11" creationId="{88391A83-83CB-4F50-9111-19B4EEF37675}"/>
          </ac:spMkLst>
        </pc:spChg>
        <pc:spChg chg="add del mod">
          <ac:chgData name="Steve Doll" userId="a1cbbdb38908b8d1" providerId="LiveId" clId="{2986B9A3-DEAF-4F65-A383-D41CBFBB3222}" dt="2018-09-26T21:04:08.321" v="2485"/>
          <ac:spMkLst>
            <pc:docMk/>
            <pc:sldMk cId="498077805" sldId="279"/>
            <ac:spMk id="12" creationId="{FD1BEC36-E768-4F4D-AAE7-B41A9CAB11B3}"/>
          </ac:spMkLst>
        </pc:spChg>
        <pc:spChg chg="add mod">
          <ac:chgData name="Steve Doll" userId="a1cbbdb38908b8d1" providerId="LiveId" clId="{2986B9A3-DEAF-4F65-A383-D41CBFBB3222}" dt="2018-09-26T21:07:08.209" v="2549" actId="1076"/>
          <ac:spMkLst>
            <pc:docMk/>
            <pc:sldMk cId="498077805" sldId="279"/>
            <ac:spMk id="13" creationId="{88C17F4D-53C3-4442-AF96-013DC65C40A3}"/>
          </ac:spMkLst>
        </pc:spChg>
        <pc:spChg chg="add mod">
          <ac:chgData name="Steve Doll" userId="a1cbbdb38908b8d1" providerId="LiveId" clId="{2986B9A3-DEAF-4F65-A383-D41CBFBB3222}" dt="2018-09-26T21:11:03.295" v="2607" actId="14100"/>
          <ac:spMkLst>
            <pc:docMk/>
            <pc:sldMk cId="498077805" sldId="279"/>
            <ac:spMk id="14" creationId="{3AADAF0B-50BB-4FDF-8A06-F3C8E5565F6A}"/>
          </ac:spMkLst>
        </pc:spChg>
        <pc:spChg chg="add mod">
          <ac:chgData name="Steve Doll" userId="a1cbbdb38908b8d1" providerId="LiveId" clId="{2986B9A3-DEAF-4F65-A383-D41CBFBB3222}" dt="2018-09-26T21:08:11.144" v="2564" actId="14100"/>
          <ac:spMkLst>
            <pc:docMk/>
            <pc:sldMk cId="498077805" sldId="279"/>
            <ac:spMk id="15" creationId="{295BE828-77B8-409F-BC67-87DEEE07F20F}"/>
          </ac:spMkLst>
        </pc:spChg>
        <pc:spChg chg="add mod">
          <ac:chgData name="Steve Doll" userId="a1cbbdb38908b8d1" providerId="LiveId" clId="{2986B9A3-DEAF-4F65-A383-D41CBFBB3222}" dt="2018-09-26T21:07:19.198" v="2552" actId="688"/>
          <ac:spMkLst>
            <pc:docMk/>
            <pc:sldMk cId="498077805" sldId="279"/>
            <ac:spMk id="16" creationId="{60577D9C-448D-4FF1-A477-14E43D73CDF7}"/>
          </ac:spMkLst>
        </pc:spChg>
        <pc:spChg chg="add mod">
          <ac:chgData name="Steve Doll" userId="a1cbbdb38908b8d1" providerId="LiveId" clId="{2986B9A3-DEAF-4F65-A383-D41CBFBB3222}" dt="2018-09-26T21:05:28.164" v="2515" actId="14100"/>
          <ac:spMkLst>
            <pc:docMk/>
            <pc:sldMk cId="498077805" sldId="279"/>
            <ac:spMk id="17" creationId="{8CB9922C-8C1D-432D-AA16-6793ECAF3EF1}"/>
          </ac:spMkLst>
        </pc:spChg>
        <pc:spChg chg="add mod">
          <ac:chgData name="Steve Doll" userId="a1cbbdb38908b8d1" providerId="LiveId" clId="{2986B9A3-DEAF-4F65-A383-D41CBFBB3222}" dt="2018-09-26T21:09:38.228" v="2586" actId="14100"/>
          <ac:spMkLst>
            <pc:docMk/>
            <pc:sldMk cId="498077805" sldId="279"/>
            <ac:spMk id="18" creationId="{26D14F6B-3F76-458E-8308-3E10ED1905B5}"/>
          </ac:spMkLst>
        </pc:spChg>
        <pc:spChg chg="add mod">
          <ac:chgData name="Steve Doll" userId="a1cbbdb38908b8d1" providerId="LiveId" clId="{2986B9A3-DEAF-4F65-A383-D41CBFBB3222}" dt="2018-09-26T21:10:36.407" v="2602" actId="14100"/>
          <ac:spMkLst>
            <pc:docMk/>
            <pc:sldMk cId="498077805" sldId="279"/>
            <ac:spMk id="19" creationId="{84EF0824-9C7C-4DD2-8FA8-E1BAE74D90F8}"/>
          </ac:spMkLst>
        </pc:spChg>
        <pc:spChg chg="add mod">
          <ac:chgData name="Steve Doll" userId="a1cbbdb38908b8d1" providerId="LiveId" clId="{2986B9A3-DEAF-4F65-A383-D41CBFBB3222}" dt="2018-09-26T21:06:49.944" v="2544" actId="14100"/>
          <ac:spMkLst>
            <pc:docMk/>
            <pc:sldMk cId="498077805" sldId="279"/>
            <ac:spMk id="20" creationId="{1265E2D8-4E50-4A2D-9987-57C559C7F321}"/>
          </ac:spMkLst>
        </pc:spChg>
        <pc:spChg chg="add mod">
          <ac:chgData name="Steve Doll" userId="a1cbbdb38908b8d1" providerId="LiveId" clId="{2986B9A3-DEAF-4F65-A383-D41CBFBB3222}" dt="2018-09-26T21:11:15.590" v="2609" actId="14100"/>
          <ac:spMkLst>
            <pc:docMk/>
            <pc:sldMk cId="498077805" sldId="279"/>
            <ac:spMk id="21" creationId="{0EFF1325-87AE-4C42-92EE-FD49AF7279D1}"/>
          </ac:spMkLst>
        </pc:spChg>
        <pc:spChg chg="add mod">
          <ac:chgData name="Steve Doll" userId="a1cbbdb38908b8d1" providerId="LiveId" clId="{2986B9A3-DEAF-4F65-A383-D41CBFBB3222}" dt="2018-09-26T21:09:58.660" v="2589" actId="1076"/>
          <ac:spMkLst>
            <pc:docMk/>
            <pc:sldMk cId="498077805" sldId="279"/>
            <ac:spMk id="22" creationId="{AD4A9A98-BD75-4518-9424-FE5FEFFF1FC6}"/>
          </ac:spMkLst>
        </pc:spChg>
        <pc:spChg chg="add mod">
          <ac:chgData name="Steve Doll" userId="a1cbbdb38908b8d1" providerId="LiveId" clId="{2986B9A3-DEAF-4F65-A383-D41CBFBB3222}" dt="2018-09-26T21:09:58.660" v="2589" actId="1076"/>
          <ac:spMkLst>
            <pc:docMk/>
            <pc:sldMk cId="498077805" sldId="279"/>
            <ac:spMk id="23" creationId="{E11A46C5-578B-4A79-B467-9D873F331276}"/>
          </ac:spMkLst>
        </pc:spChg>
        <pc:spChg chg="add mod">
          <ac:chgData name="Steve Doll" userId="a1cbbdb38908b8d1" providerId="LiveId" clId="{2986B9A3-DEAF-4F65-A383-D41CBFBB3222}" dt="2018-09-27T23:41:04.782" v="2639" actId="1076"/>
          <ac:spMkLst>
            <pc:docMk/>
            <pc:sldMk cId="498077805" sldId="279"/>
            <ac:spMk id="25" creationId="{9A7B45A0-A562-4F8D-A890-0B2D604690D2}"/>
          </ac:spMkLst>
        </pc:spChg>
        <pc:spChg chg="add mod">
          <ac:chgData name="Steve Doll" userId="a1cbbdb38908b8d1" providerId="LiveId" clId="{2986B9A3-DEAF-4F65-A383-D41CBFBB3222}" dt="2018-09-27T23:41:29.449" v="2647" actId="1035"/>
          <ac:spMkLst>
            <pc:docMk/>
            <pc:sldMk cId="498077805" sldId="279"/>
            <ac:spMk id="26" creationId="{DFB8822D-9097-42BE-ADED-F7F3B6CDB0A4}"/>
          </ac:spMkLst>
        </pc:spChg>
        <pc:grpChg chg="add del">
          <ac:chgData name="Steve Doll" userId="a1cbbdb38908b8d1" providerId="LiveId" clId="{2986B9A3-DEAF-4F65-A383-D41CBFBB3222}" dt="2018-09-26T20:54:09.013" v="2249" actId="478"/>
          <ac:grpSpMkLst>
            <pc:docMk/>
            <pc:sldMk cId="498077805" sldId="279"/>
            <ac:grpSpMk id="4" creationId="{A890E17B-3F2D-4BFF-9082-76039B357629}"/>
          </ac:grpSpMkLst>
        </pc:grpChg>
        <pc:grpChg chg="del">
          <ac:chgData name="Steve Doll" userId="a1cbbdb38908b8d1" providerId="LiveId" clId="{2986B9A3-DEAF-4F65-A383-D41CBFBB3222}" dt="2018-09-26T20:54:07.173" v="2248" actId="478"/>
          <ac:grpSpMkLst>
            <pc:docMk/>
            <pc:sldMk cId="498077805" sldId="279"/>
            <ac:grpSpMk id="6" creationId="{36CBD4C5-8B38-400A-8DE9-C9D57E420409}"/>
          </ac:grpSpMkLst>
        </pc:grpChg>
        <pc:picChg chg="del">
          <ac:chgData name="Steve Doll" userId="a1cbbdb38908b8d1" providerId="LiveId" clId="{2986B9A3-DEAF-4F65-A383-D41CBFBB3222}" dt="2018-09-26T20:54:07.173" v="2248" actId="478"/>
          <ac:picMkLst>
            <pc:docMk/>
            <pc:sldMk cId="498077805" sldId="279"/>
            <ac:picMk id="8" creationId="{2159EB0E-6268-41B9-8F27-AABB481D6F9A}"/>
          </ac:picMkLst>
        </pc:picChg>
        <pc:picChg chg="del mod">
          <ac:chgData name="Steve Doll" userId="a1cbbdb38908b8d1" providerId="LiveId" clId="{2986B9A3-DEAF-4F65-A383-D41CBFBB3222}" dt="2018-09-27T23:33:05.154" v="2625" actId="478"/>
          <ac:picMkLst>
            <pc:docMk/>
            <pc:sldMk cId="498077805" sldId="279"/>
            <ac:picMk id="24" creationId="{A532FC84-6A24-420E-A006-B87C89AC5993}"/>
          </ac:picMkLst>
        </pc:picChg>
      </pc:sldChg>
      <pc:sldChg chg="modSp add">
        <pc:chgData name="Steve Doll" userId="a1cbbdb38908b8d1" providerId="LiveId" clId="{2986B9A3-DEAF-4F65-A383-D41CBFBB3222}" dt="2018-09-27T23:49:17.278" v="2984" actId="14100"/>
        <pc:sldMkLst>
          <pc:docMk/>
          <pc:sldMk cId="441627506" sldId="280"/>
        </pc:sldMkLst>
        <pc:spChg chg="mod">
          <ac:chgData name="Steve Doll" userId="a1cbbdb38908b8d1" providerId="LiveId" clId="{2986B9A3-DEAF-4F65-A383-D41CBFBB3222}" dt="2018-09-27T23:43:59.027" v="2713" actId="1036"/>
          <ac:spMkLst>
            <pc:docMk/>
            <pc:sldMk cId="441627506" sldId="280"/>
            <ac:spMk id="11" creationId="{88391A83-83CB-4F50-9111-19B4EEF37675}"/>
          </ac:spMkLst>
        </pc:spChg>
        <pc:spChg chg="mod">
          <ac:chgData name="Steve Doll" userId="a1cbbdb38908b8d1" providerId="LiveId" clId="{2986B9A3-DEAF-4F65-A383-D41CBFBB3222}" dt="2018-09-27T23:49:17.278" v="2984" actId="14100"/>
          <ac:spMkLst>
            <pc:docMk/>
            <pc:sldMk cId="441627506" sldId="280"/>
            <ac:spMk id="13" creationId="{88C17F4D-53C3-4442-AF96-013DC65C40A3}"/>
          </ac:spMkLst>
        </pc:spChg>
        <pc:spChg chg="mod">
          <ac:chgData name="Steve Doll" userId="a1cbbdb38908b8d1" providerId="LiveId" clId="{2986B9A3-DEAF-4F65-A383-D41CBFBB3222}" dt="2018-09-27T23:49:06.338" v="2983" actId="14100"/>
          <ac:spMkLst>
            <pc:docMk/>
            <pc:sldMk cId="441627506" sldId="280"/>
            <ac:spMk id="14" creationId="{3AADAF0B-50BB-4FDF-8A06-F3C8E5565F6A}"/>
          </ac:spMkLst>
        </pc:spChg>
        <pc:spChg chg="mod">
          <ac:chgData name="Steve Doll" userId="a1cbbdb38908b8d1" providerId="LiveId" clId="{2986B9A3-DEAF-4F65-A383-D41CBFBB3222}" dt="2018-09-27T23:48:06.635" v="2971" actId="1038"/>
          <ac:spMkLst>
            <pc:docMk/>
            <pc:sldMk cId="441627506" sldId="280"/>
            <ac:spMk id="15" creationId="{295BE828-77B8-409F-BC67-87DEEE07F20F}"/>
          </ac:spMkLst>
        </pc:spChg>
        <pc:spChg chg="mod">
          <ac:chgData name="Steve Doll" userId="a1cbbdb38908b8d1" providerId="LiveId" clId="{2986B9A3-DEAF-4F65-A383-D41CBFBB3222}" dt="2018-09-27T23:47:05.377" v="2909" actId="1036"/>
          <ac:spMkLst>
            <pc:docMk/>
            <pc:sldMk cId="441627506" sldId="280"/>
            <ac:spMk id="16" creationId="{60577D9C-448D-4FF1-A477-14E43D73CDF7}"/>
          </ac:spMkLst>
        </pc:spChg>
        <pc:spChg chg="mod">
          <ac:chgData name="Steve Doll" userId="a1cbbdb38908b8d1" providerId="LiveId" clId="{2986B9A3-DEAF-4F65-A383-D41CBFBB3222}" dt="2018-09-27T23:45:20.542" v="2776" actId="1076"/>
          <ac:spMkLst>
            <pc:docMk/>
            <pc:sldMk cId="441627506" sldId="280"/>
            <ac:spMk id="17" creationId="{8CB9922C-8C1D-432D-AA16-6793ECAF3EF1}"/>
          </ac:spMkLst>
        </pc:spChg>
        <pc:spChg chg="mod">
          <ac:chgData name="Steve Doll" userId="a1cbbdb38908b8d1" providerId="LiveId" clId="{2986B9A3-DEAF-4F65-A383-D41CBFBB3222}" dt="2018-09-27T23:46:51.281" v="2880" actId="1038"/>
          <ac:spMkLst>
            <pc:docMk/>
            <pc:sldMk cId="441627506" sldId="280"/>
            <ac:spMk id="18" creationId="{26D14F6B-3F76-458E-8308-3E10ED1905B5}"/>
          </ac:spMkLst>
        </pc:spChg>
        <pc:spChg chg="mod">
          <ac:chgData name="Steve Doll" userId="a1cbbdb38908b8d1" providerId="LiveId" clId="{2986B9A3-DEAF-4F65-A383-D41CBFBB3222}" dt="2018-09-27T23:45:35.654" v="2812" actId="688"/>
          <ac:spMkLst>
            <pc:docMk/>
            <pc:sldMk cId="441627506" sldId="280"/>
            <ac:spMk id="19" creationId="{84EF0824-9C7C-4DD2-8FA8-E1BAE74D90F8}"/>
          </ac:spMkLst>
        </pc:spChg>
        <pc:spChg chg="mod">
          <ac:chgData name="Steve Doll" userId="a1cbbdb38908b8d1" providerId="LiveId" clId="{2986B9A3-DEAF-4F65-A383-D41CBFBB3222}" dt="2018-09-27T23:46:04.493" v="2841" actId="14100"/>
          <ac:spMkLst>
            <pc:docMk/>
            <pc:sldMk cId="441627506" sldId="280"/>
            <ac:spMk id="20" creationId="{1265E2D8-4E50-4A2D-9987-57C559C7F321}"/>
          </ac:spMkLst>
        </pc:spChg>
        <pc:spChg chg="mod">
          <ac:chgData name="Steve Doll" userId="a1cbbdb38908b8d1" providerId="LiveId" clId="{2986B9A3-DEAF-4F65-A383-D41CBFBB3222}" dt="2018-09-27T23:48:39.860" v="2973" actId="1076"/>
          <ac:spMkLst>
            <pc:docMk/>
            <pc:sldMk cId="441627506" sldId="280"/>
            <ac:spMk id="21" creationId="{0EFF1325-87AE-4C42-92EE-FD49AF7279D1}"/>
          </ac:spMkLst>
        </pc:spChg>
        <pc:spChg chg="mod">
          <ac:chgData name="Steve Doll" userId="a1cbbdb38908b8d1" providerId="LiveId" clId="{2986B9A3-DEAF-4F65-A383-D41CBFBB3222}" dt="2018-09-27T23:43:19.085" v="2694" actId="688"/>
          <ac:spMkLst>
            <pc:docMk/>
            <pc:sldMk cId="441627506" sldId="280"/>
            <ac:spMk id="22" creationId="{AD4A9A98-BD75-4518-9424-FE5FEFFF1FC6}"/>
          </ac:spMkLst>
        </pc:spChg>
        <pc:spChg chg="mod">
          <ac:chgData name="Steve Doll" userId="a1cbbdb38908b8d1" providerId="LiveId" clId="{2986B9A3-DEAF-4F65-A383-D41CBFBB3222}" dt="2018-09-27T23:44:52.942" v="2771" actId="1076"/>
          <ac:spMkLst>
            <pc:docMk/>
            <pc:sldMk cId="441627506" sldId="280"/>
            <ac:spMk id="23" creationId="{E11A46C5-578B-4A79-B467-9D873F331276}"/>
          </ac:spMkLst>
        </pc:spChg>
        <pc:spChg chg="mod">
          <ac:chgData name="Steve Doll" userId="a1cbbdb38908b8d1" providerId="LiveId" clId="{2986B9A3-DEAF-4F65-A383-D41CBFBB3222}" dt="2018-09-27T23:47:36.401" v="2960" actId="14100"/>
          <ac:spMkLst>
            <pc:docMk/>
            <pc:sldMk cId="441627506" sldId="280"/>
            <ac:spMk id="25" creationId="{9A7B45A0-A562-4F8D-A890-0B2D604690D2}"/>
          </ac:spMkLst>
        </pc:spChg>
        <pc:spChg chg="mod">
          <ac:chgData name="Steve Doll" userId="a1cbbdb38908b8d1" providerId="LiveId" clId="{2986B9A3-DEAF-4F65-A383-D41CBFBB3222}" dt="2018-09-27T23:47:20.088" v="2951" actId="1037"/>
          <ac:spMkLst>
            <pc:docMk/>
            <pc:sldMk cId="441627506" sldId="280"/>
            <ac:spMk id="26" creationId="{DFB8822D-9097-42BE-ADED-F7F3B6CDB0A4}"/>
          </ac:spMkLst>
        </pc:spChg>
      </pc:sldChg>
      <pc:sldChg chg="delSp modSp add">
        <pc:chgData name="Steve Doll" userId="a1cbbdb38908b8d1" providerId="LiveId" clId="{2986B9A3-DEAF-4F65-A383-D41CBFBB3222}" dt="2018-09-28T03:57:31.834" v="3897" actId="207"/>
        <pc:sldMkLst>
          <pc:docMk/>
          <pc:sldMk cId="3044732929" sldId="281"/>
        </pc:sldMkLst>
        <pc:spChg chg="mod">
          <ac:chgData name="Steve Doll" userId="a1cbbdb38908b8d1" providerId="LiveId" clId="{2986B9A3-DEAF-4F65-A383-D41CBFBB3222}" dt="2018-09-28T03:57:31.834" v="3897" actId="207"/>
          <ac:spMkLst>
            <pc:docMk/>
            <pc:sldMk cId="3044732929" sldId="281"/>
            <ac:spMk id="11" creationId="{88391A83-83CB-4F50-9111-19B4EEF37675}"/>
          </ac:spMkLst>
        </pc:spChg>
        <pc:spChg chg="del">
          <ac:chgData name="Steve Doll" userId="a1cbbdb38908b8d1" providerId="LiveId" clId="{2986B9A3-DEAF-4F65-A383-D41CBFBB3222}" dt="2018-09-28T02:43:53.272" v="3529" actId="478"/>
          <ac:spMkLst>
            <pc:docMk/>
            <pc:sldMk cId="3044732929" sldId="281"/>
            <ac:spMk id="14" creationId="{3AADAF0B-50BB-4FDF-8A06-F3C8E5565F6A}"/>
          </ac:spMkLst>
        </pc:spChg>
        <pc:spChg chg="mod">
          <ac:chgData name="Steve Doll" userId="a1cbbdb38908b8d1" providerId="LiveId" clId="{2986B9A3-DEAF-4F65-A383-D41CBFBB3222}" dt="2018-09-28T02:49:35.376" v="3652" actId="1037"/>
          <ac:spMkLst>
            <pc:docMk/>
            <pc:sldMk cId="3044732929" sldId="281"/>
            <ac:spMk id="16" creationId="{60577D9C-448D-4FF1-A477-14E43D73CDF7}"/>
          </ac:spMkLst>
        </pc:spChg>
        <pc:spChg chg="mod">
          <ac:chgData name="Steve Doll" userId="a1cbbdb38908b8d1" providerId="LiveId" clId="{2986B9A3-DEAF-4F65-A383-D41CBFBB3222}" dt="2018-09-28T02:50:36.656" v="3657" actId="1076"/>
          <ac:spMkLst>
            <pc:docMk/>
            <pc:sldMk cId="3044732929" sldId="281"/>
            <ac:spMk id="19" creationId="{84EF0824-9C7C-4DD2-8FA8-E1BAE74D90F8}"/>
          </ac:spMkLst>
        </pc:spChg>
        <pc:spChg chg="mod">
          <ac:chgData name="Steve Doll" userId="a1cbbdb38908b8d1" providerId="LiveId" clId="{2986B9A3-DEAF-4F65-A383-D41CBFBB3222}" dt="2018-09-28T02:49:21.074" v="3645" actId="1076"/>
          <ac:spMkLst>
            <pc:docMk/>
            <pc:sldMk cId="3044732929" sldId="281"/>
            <ac:spMk id="21" creationId="{0EFF1325-87AE-4C42-92EE-FD49AF7279D1}"/>
          </ac:spMkLst>
        </pc:spChg>
        <pc:spChg chg="del">
          <ac:chgData name="Steve Doll" userId="a1cbbdb38908b8d1" providerId="LiveId" clId="{2986B9A3-DEAF-4F65-A383-D41CBFBB3222}" dt="2018-09-28T02:50:15.552" v="3656" actId="478"/>
          <ac:spMkLst>
            <pc:docMk/>
            <pc:sldMk cId="3044732929" sldId="281"/>
            <ac:spMk id="22" creationId="{AD4A9A98-BD75-4518-9424-FE5FEFFF1FC6}"/>
          </ac:spMkLst>
        </pc:spChg>
        <pc:spChg chg="mod">
          <ac:chgData name="Steve Doll" userId="a1cbbdb38908b8d1" providerId="LiveId" clId="{2986B9A3-DEAF-4F65-A383-D41CBFBB3222}" dt="2018-09-28T02:48:33.375" v="3640" actId="1035"/>
          <ac:spMkLst>
            <pc:docMk/>
            <pc:sldMk cId="3044732929" sldId="281"/>
            <ac:spMk id="23" creationId="{E11A46C5-578B-4A79-B467-9D873F331276}"/>
          </ac:spMkLst>
        </pc:spChg>
        <pc:spChg chg="mod">
          <ac:chgData name="Steve Doll" userId="a1cbbdb38908b8d1" providerId="LiveId" clId="{2986B9A3-DEAF-4F65-A383-D41CBFBB3222}" dt="2018-09-28T02:50:05.574" v="3655" actId="1076"/>
          <ac:spMkLst>
            <pc:docMk/>
            <pc:sldMk cId="3044732929" sldId="281"/>
            <ac:spMk id="26" creationId="{DFB8822D-9097-42BE-ADED-F7F3B6CDB0A4}"/>
          </ac:spMkLst>
        </pc:spChg>
      </pc:sldChg>
      <pc:sldChg chg="addSp delSp modSp add ord">
        <pc:chgData name="Steve Doll" userId="a1cbbdb38908b8d1" providerId="LiveId" clId="{2986B9A3-DEAF-4F65-A383-D41CBFBB3222}" dt="2018-09-28T11:17:18.553" v="4448"/>
        <pc:sldMkLst>
          <pc:docMk/>
          <pc:sldMk cId="2264257569" sldId="282"/>
        </pc:sldMkLst>
        <pc:spChg chg="add del mod">
          <ac:chgData name="Steve Doll" userId="a1cbbdb38908b8d1" providerId="LiveId" clId="{2986B9A3-DEAF-4F65-A383-D41CBFBB3222}" dt="2018-09-28T04:15:19.594" v="4012" actId="478"/>
          <ac:spMkLst>
            <pc:docMk/>
            <pc:sldMk cId="2264257569" sldId="282"/>
            <ac:spMk id="3" creationId="{D742CF15-C830-4C25-AC23-8514DFE7B635}"/>
          </ac:spMkLst>
        </pc:spChg>
        <pc:spChg chg="add del mod">
          <ac:chgData name="Steve Doll" userId="a1cbbdb38908b8d1" providerId="LiveId" clId="{2986B9A3-DEAF-4F65-A383-D41CBFBB3222}" dt="2018-09-28T04:16:47.827" v="4071" actId="478"/>
          <ac:spMkLst>
            <pc:docMk/>
            <pc:sldMk cId="2264257569" sldId="282"/>
            <ac:spMk id="4" creationId="{D7037FD9-349E-4637-ADDE-D6E046C3ED67}"/>
          </ac:spMkLst>
        </pc:spChg>
        <pc:spChg chg="add del mod">
          <ac:chgData name="Steve Doll" userId="a1cbbdb38908b8d1" providerId="LiveId" clId="{2986B9A3-DEAF-4F65-A383-D41CBFBB3222}" dt="2018-09-28T04:17:55.035" v="4077" actId="478"/>
          <ac:spMkLst>
            <pc:docMk/>
            <pc:sldMk cId="2264257569" sldId="282"/>
            <ac:spMk id="7" creationId="{14CC888C-4BA8-4251-89DF-7582BE6094E4}"/>
          </ac:spMkLst>
        </pc:spChg>
        <pc:spChg chg="mod">
          <ac:chgData name="Steve Doll" userId="a1cbbdb38908b8d1" providerId="LiveId" clId="{2986B9A3-DEAF-4F65-A383-D41CBFBB3222}" dt="2018-09-28T04:28:42.876" v="4223" actId="1076"/>
          <ac:spMkLst>
            <pc:docMk/>
            <pc:sldMk cId="2264257569" sldId="282"/>
            <ac:spMk id="9" creationId="{1F2A254E-CA63-48CF-82F1-8CB921F9DCED}"/>
          </ac:spMkLst>
        </pc:spChg>
        <pc:spChg chg="mod">
          <ac:chgData name="Steve Doll" userId="a1cbbdb38908b8d1" providerId="LiveId" clId="{2986B9A3-DEAF-4F65-A383-D41CBFBB3222}" dt="2018-09-28T04:38:04.314" v="4426" actId="1076"/>
          <ac:spMkLst>
            <pc:docMk/>
            <pc:sldMk cId="2264257569" sldId="282"/>
            <ac:spMk id="10" creationId="{6B13E61C-8930-4EE7-9D80-B6ED0209E02D}"/>
          </ac:spMkLst>
        </pc:spChg>
        <pc:spChg chg="add del mod">
          <ac:chgData name="Steve Doll" userId="a1cbbdb38908b8d1" providerId="LiveId" clId="{2986B9A3-DEAF-4F65-A383-D41CBFBB3222}" dt="2018-09-28T04:38:14.791" v="4427" actId="1076"/>
          <ac:spMkLst>
            <pc:docMk/>
            <pc:sldMk cId="2264257569" sldId="282"/>
            <ac:spMk id="11" creationId="{88391A83-83CB-4F50-9111-19B4EEF37675}"/>
          </ac:spMkLst>
        </pc:spChg>
        <pc:spChg chg="mod">
          <ac:chgData name="Steve Doll" userId="a1cbbdb38908b8d1" providerId="LiveId" clId="{2986B9A3-DEAF-4F65-A383-D41CBFBB3222}" dt="2018-09-28T04:38:14.791" v="4427" actId="1076"/>
          <ac:spMkLst>
            <pc:docMk/>
            <pc:sldMk cId="2264257569" sldId="282"/>
            <ac:spMk id="13" creationId="{88C17F4D-53C3-4442-AF96-013DC65C40A3}"/>
          </ac:spMkLst>
        </pc:spChg>
        <pc:spChg chg="add del mod">
          <ac:chgData name="Steve Doll" userId="a1cbbdb38908b8d1" providerId="LiveId" clId="{2986B9A3-DEAF-4F65-A383-D41CBFBB3222}" dt="2018-09-28T04:38:14.791" v="4427" actId="1076"/>
          <ac:spMkLst>
            <pc:docMk/>
            <pc:sldMk cId="2264257569" sldId="282"/>
            <ac:spMk id="14" creationId="{2B948039-9178-44E7-9C50-CA0BD3865E7B}"/>
          </ac:spMkLst>
        </pc:spChg>
        <pc:spChg chg="mod">
          <ac:chgData name="Steve Doll" userId="a1cbbdb38908b8d1" providerId="LiveId" clId="{2986B9A3-DEAF-4F65-A383-D41CBFBB3222}" dt="2018-09-28T04:38:14.791" v="4427" actId="1076"/>
          <ac:spMkLst>
            <pc:docMk/>
            <pc:sldMk cId="2264257569" sldId="282"/>
            <ac:spMk id="15" creationId="{295BE828-77B8-409F-BC67-87DEEE07F20F}"/>
          </ac:spMkLst>
        </pc:spChg>
        <pc:spChg chg="mod">
          <ac:chgData name="Steve Doll" userId="a1cbbdb38908b8d1" providerId="LiveId" clId="{2986B9A3-DEAF-4F65-A383-D41CBFBB3222}" dt="2018-09-28T04:38:14.791" v="4427" actId="1076"/>
          <ac:spMkLst>
            <pc:docMk/>
            <pc:sldMk cId="2264257569" sldId="282"/>
            <ac:spMk id="16" creationId="{60577D9C-448D-4FF1-A477-14E43D73CDF7}"/>
          </ac:spMkLst>
        </pc:spChg>
        <pc:spChg chg="mod">
          <ac:chgData name="Steve Doll" userId="a1cbbdb38908b8d1" providerId="LiveId" clId="{2986B9A3-DEAF-4F65-A383-D41CBFBB3222}" dt="2018-09-28T04:38:14.791" v="4427" actId="1076"/>
          <ac:spMkLst>
            <pc:docMk/>
            <pc:sldMk cId="2264257569" sldId="282"/>
            <ac:spMk id="17" creationId="{8CB9922C-8C1D-432D-AA16-6793ECAF3EF1}"/>
          </ac:spMkLst>
        </pc:spChg>
        <pc:spChg chg="mod">
          <ac:chgData name="Steve Doll" userId="a1cbbdb38908b8d1" providerId="LiveId" clId="{2986B9A3-DEAF-4F65-A383-D41CBFBB3222}" dt="2018-09-28T04:38:14.791" v="4427" actId="1076"/>
          <ac:spMkLst>
            <pc:docMk/>
            <pc:sldMk cId="2264257569" sldId="282"/>
            <ac:spMk id="18" creationId="{26D14F6B-3F76-458E-8308-3E10ED1905B5}"/>
          </ac:spMkLst>
        </pc:spChg>
        <pc:spChg chg="mod">
          <ac:chgData name="Steve Doll" userId="a1cbbdb38908b8d1" providerId="LiveId" clId="{2986B9A3-DEAF-4F65-A383-D41CBFBB3222}" dt="2018-09-28T04:38:14.791" v="4427" actId="1076"/>
          <ac:spMkLst>
            <pc:docMk/>
            <pc:sldMk cId="2264257569" sldId="282"/>
            <ac:spMk id="19" creationId="{84EF0824-9C7C-4DD2-8FA8-E1BAE74D90F8}"/>
          </ac:spMkLst>
        </pc:spChg>
        <pc:spChg chg="mod">
          <ac:chgData name="Steve Doll" userId="a1cbbdb38908b8d1" providerId="LiveId" clId="{2986B9A3-DEAF-4F65-A383-D41CBFBB3222}" dt="2018-09-28T04:38:14.791" v="4427" actId="1076"/>
          <ac:spMkLst>
            <pc:docMk/>
            <pc:sldMk cId="2264257569" sldId="282"/>
            <ac:spMk id="20" creationId="{1265E2D8-4E50-4A2D-9987-57C559C7F321}"/>
          </ac:spMkLst>
        </pc:spChg>
        <pc:spChg chg="mod">
          <ac:chgData name="Steve Doll" userId="a1cbbdb38908b8d1" providerId="LiveId" clId="{2986B9A3-DEAF-4F65-A383-D41CBFBB3222}" dt="2018-09-28T04:38:14.791" v="4427" actId="1076"/>
          <ac:spMkLst>
            <pc:docMk/>
            <pc:sldMk cId="2264257569" sldId="282"/>
            <ac:spMk id="21" creationId="{0EFF1325-87AE-4C42-92EE-FD49AF7279D1}"/>
          </ac:spMkLst>
        </pc:spChg>
        <pc:spChg chg="add mod">
          <ac:chgData name="Steve Doll" userId="a1cbbdb38908b8d1" providerId="LiveId" clId="{2986B9A3-DEAF-4F65-A383-D41CBFBB3222}" dt="2018-09-28T04:38:14.791" v="4427" actId="1076"/>
          <ac:spMkLst>
            <pc:docMk/>
            <pc:sldMk cId="2264257569" sldId="282"/>
            <ac:spMk id="22" creationId="{D56AB41A-1E1E-44B3-B5B5-B5E9B1512E89}"/>
          </ac:spMkLst>
        </pc:spChg>
        <pc:spChg chg="mod">
          <ac:chgData name="Steve Doll" userId="a1cbbdb38908b8d1" providerId="LiveId" clId="{2986B9A3-DEAF-4F65-A383-D41CBFBB3222}" dt="2018-09-28T04:38:14.791" v="4427" actId="1076"/>
          <ac:spMkLst>
            <pc:docMk/>
            <pc:sldMk cId="2264257569" sldId="282"/>
            <ac:spMk id="23" creationId="{E11A46C5-578B-4A79-B467-9D873F331276}"/>
          </ac:spMkLst>
        </pc:spChg>
        <pc:spChg chg="add mod">
          <ac:chgData name="Steve Doll" userId="a1cbbdb38908b8d1" providerId="LiveId" clId="{2986B9A3-DEAF-4F65-A383-D41CBFBB3222}" dt="2018-09-28T04:38:14.791" v="4427" actId="1076"/>
          <ac:spMkLst>
            <pc:docMk/>
            <pc:sldMk cId="2264257569" sldId="282"/>
            <ac:spMk id="24" creationId="{F5083022-1F39-4998-98CC-54A1353D42DD}"/>
          </ac:spMkLst>
        </pc:spChg>
        <pc:spChg chg="mod">
          <ac:chgData name="Steve Doll" userId="a1cbbdb38908b8d1" providerId="LiveId" clId="{2986B9A3-DEAF-4F65-A383-D41CBFBB3222}" dt="2018-09-28T04:38:14.791" v="4427" actId="1076"/>
          <ac:spMkLst>
            <pc:docMk/>
            <pc:sldMk cId="2264257569" sldId="282"/>
            <ac:spMk id="25" creationId="{9A7B45A0-A562-4F8D-A890-0B2D604690D2}"/>
          </ac:spMkLst>
        </pc:spChg>
        <pc:spChg chg="mod">
          <ac:chgData name="Steve Doll" userId="a1cbbdb38908b8d1" providerId="LiveId" clId="{2986B9A3-DEAF-4F65-A383-D41CBFBB3222}" dt="2018-09-28T04:38:14.791" v="4427" actId="1076"/>
          <ac:spMkLst>
            <pc:docMk/>
            <pc:sldMk cId="2264257569" sldId="282"/>
            <ac:spMk id="26" creationId="{DFB8822D-9097-42BE-ADED-F7F3B6CDB0A4}"/>
          </ac:spMkLst>
        </pc:spChg>
        <pc:spChg chg="add mod">
          <ac:chgData name="Steve Doll" userId="a1cbbdb38908b8d1" providerId="LiveId" clId="{2986B9A3-DEAF-4F65-A383-D41CBFBB3222}" dt="2018-09-28T04:38:14.791" v="4427" actId="1076"/>
          <ac:spMkLst>
            <pc:docMk/>
            <pc:sldMk cId="2264257569" sldId="282"/>
            <ac:spMk id="27" creationId="{C0E2AB1E-D6B0-4966-B685-C9E0D1209FB1}"/>
          </ac:spMkLst>
        </pc:spChg>
        <pc:spChg chg="add mod">
          <ac:chgData name="Steve Doll" userId="a1cbbdb38908b8d1" providerId="LiveId" clId="{2986B9A3-DEAF-4F65-A383-D41CBFBB3222}" dt="2018-09-28T04:38:14.791" v="4427" actId="1076"/>
          <ac:spMkLst>
            <pc:docMk/>
            <pc:sldMk cId="2264257569" sldId="282"/>
            <ac:spMk id="28" creationId="{0E8F6115-DDDD-4483-B296-A60A4118B9EC}"/>
          </ac:spMkLst>
        </pc:spChg>
        <pc:spChg chg="add mod">
          <ac:chgData name="Steve Doll" userId="a1cbbdb38908b8d1" providerId="LiveId" clId="{2986B9A3-DEAF-4F65-A383-D41CBFBB3222}" dt="2018-09-28T04:38:14.791" v="4427" actId="1076"/>
          <ac:spMkLst>
            <pc:docMk/>
            <pc:sldMk cId="2264257569" sldId="282"/>
            <ac:spMk id="29" creationId="{0DFF8799-D767-436F-8711-98834013FF22}"/>
          </ac:spMkLst>
        </pc:spChg>
        <pc:spChg chg="add mod">
          <ac:chgData name="Steve Doll" userId="a1cbbdb38908b8d1" providerId="LiveId" clId="{2986B9A3-DEAF-4F65-A383-D41CBFBB3222}" dt="2018-09-28T04:38:14.791" v="4427" actId="1076"/>
          <ac:spMkLst>
            <pc:docMk/>
            <pc:sldMk cId="2264257569" sldId="282"/>
            <ac:spMk id="33" creationId="{D6D8FA3E-FCF2-47C0-9B0D-CF2E0F6EC34D}"/>
          </ac:spMkLst>
        </pc:spChg>
        <pc:spChg chg="add del mod">
          <ac:chgData name="Steve Doll" userId="a1cbbdb38908b8d1" providerId="LiveId" clId="{2986B9A3-DEAF-4F65-A383-D41CBFBB3222}" dt="2018-09-28T04:36:31.090" v="4408" actId="478"/>
          <ac:spMkLst>
            <pc:docMk/>
            <pc:sldMk cId="2264257569" sldId="282"/>
            <ac:spMk id="34" creationId="{2E1DCF73-754B-4DB2-80EC-40DE39E14CD5}"/>
          </ac:spMkLst>
        </pc:spChg>
        <pc:spChg chg="add mod">
          <ac:chgData name="Steve Doll" userId="a1cbbdb38908b8d1" providerId="LiveId" clId="{2986B9A3-DEAF-4F65-A383-D41CBFBB3222}" dt="2018-09-28T04:38:14.791" v="4427" actId="1076"/>
          <ac:spMkLst>
            <pc:docMk/>
            <pc:sldMk cId="2264257569" sldId="282"/>
            <ac:spMk id="35" creationId="{8590356F-D0CA-48AD-ABF7-656EE4B48751}"/>
          </ac:spMkLst>
        </pc:spChg>
        <pc:picChg chg="add del mod">
          <ac:chgData name="Steve Doll" userId="a1cbbdb38908b8d1" providerId="LiveId" clId="{2986B9A3-DEAF-4F65-A383-D41CBFBB3222}" dt="2018-09-28T04:13:36.658" v="3966" actId="478"/>
          <ac:picMkLst>
            <pc:docMk/>
            <pc:sldMk cId="2264257569" sldId="282"/>
            <ac:picMk id="2" creationId="{16DD4BF8-33C2-43CC-918A-BA051A0154B8}"/>
          </ac:picMkLst>
        </pc:picChg>
        <pc:cxnChg chg="add del mod">
          <ac:chgData name="Steve Doll" userId="a1cbbdb38908b8d1" providerId="LiveId" clId="{2986B9A3-DEAF-4F65-A383-D41CBFBB3222}" dt="2018-09-28T04:18:03.803" v="4078" actId="478"/>
          <ac:cxnSpMkLst>
            <pc:docMk/>
            <pc:sldMk cId="2264257569" sldId="282"/>
            <ac:cxnSpMk id="6" creationId="{590C3D78-208E-4639-A16C-86084DAE4AB9}"/>
          </ac:cxnSpMkLst>
        </pc:cxnChg>
        <pc:cxnChg chg="add del mod">
          <ac:chgData name="Steve Doll" userId="a1cbbdb38908b8d1" providerId="LiveId" clId="{2986B9A3-DEAF-4F65-A383-D41CBFBB3222}" dt="2018-09-28T04:21:34.202" v="4115" actId="478"/>
          <ac:cxnSpMkLst>
            <pc:docMk/>
            <pc:sldMk cId="2264257569" sldId="282"/>
            <ac:cxnSpMk id="12" creationId="{8613CBFC-02BC-46A9-925F-6E1FBDC5A103}"/>
          </ac:cxnSpMkLst>
        </pc:cxnChg>
        <pc:cxnChg chg="add del mod">
          <ac:chgData name="Steve Doll" userId="a1cbbdb38908b8d1" providerId="LiveId" clId="{2986B9A3-DEAF-4F65-A383-D41CBFBB3222}" dt="2018-09-28T04:31:49.066" v="4330" actId="478"/>
          <ac:cxnSpMkLst>
            <pc:docMk/>
            <pc:sldMk cId="2264257569" sldId="282"/>
            <ac:cxnSpMk id="31" creationId="{501FC945-9D19-40A0-9F17-EB9906C28F04}"/>
          </ac:cxnSpMkLst>
        </pc:cxnChg>
      </pc:sldChg>
    </pc:docChg>
  </pc:docChgLst>
  <pc:docChgLst>
    <pc:chgData name="Steve Doll" userId="a1cbbdb38908b8d1" providerId="LiveId" clId="{E0FE718D-F7FD-401E-8032-8065A8CE19AC}"/>
    <pc:docChg chg="undo custSel addSld delSld modSld">
      <pc:chgData name="Steve Doll" userId="a1cbbdb38908b8d1" providerId="LiveId" clId="{E0FE718D-F7FD-401E-8032-8065A8CE19AC}" dt="2018-09-17T09:57:20.575" v="536" actId="164"/>
      <pc:docMkLst>
        <pc:docMk/>
      </pc:docMkLst>
      <pc:sldChg chg="addSp delSp modSp">
        <pc:chgData name="Steve Doll" userId="a1cbbdb38908b8d1" providerId="LiveId" clId="{E0FE718D-F7FD-401E-8032-8065A8CE19AC}" dt="2018-09-17T09:57:20.575" v="536" actId="164"/>
        <pc:sldMkLst>
          <pc:docMk/>
          <pc:sldMk cId="2185607419" sldId="256"/>
        </pc:sldMkLst>
        <pc:spChg chg="add mod">
          <ac:chgData name="Steve Doll" userId="a1cbbdb38908b8d1" providerId="LiveId" clId="{E0FE718D-F7FD-401E-8032-8065A8CE19AC}" dt="2018-09-17T07:02:33.445" v="133" actId="1076"/>
          <ac:spMkLst>
            <pc:docMk/>
            <pc:sldMk cId="2185607419" sldId="256"/>
            <ac:spMk id="3" creationId="{9274FFD3-DFC4-4429-9A86-3264F7581F0E}"/>
          </ac:spMkLst>
        </pc:spChg>
        <pc:spChg chg="mod topLvl">
          <ac:chgData name="Steve Doll" userId="a1cbbdb38908b8d1" providerId="LiveId" clId="{E0FE718D-F7FD-401E-8032-8065A8CE19AC}" dt="2018-09-17T09:55:43.791" v="401" actId="164"/>
          <ac:spMkLst>
            <pc:docMk/>
            <pc:sldMk cId="2185607419" sldId="256"/>
            <ac:spMk id="5" creationId="{F0BB1CB5-57C2-465D-9DFC-58A77103AC55}"/>
          </ac:spMkLst>
        </pc:spChg>
        <pc:spChg chg="mod topLvl">
          <ac:chgData name="Steve Doll" userId="a1cbbdb38908b8d1" providerId="LiveId" clId="{E0FE718D-F7FD-401E-8032-8065A8CE19AC}" dt="2018-09-17T09:55:43.791" v="401" actId="164"/>
          <ac:spMkLst>
            <pc:docMk/>
            <pc:sldMk cId="2185607419" sldId="256"/>
            <ac:spMk id="6" creationId="{3F2A22F5-02D0-4E3E-BFE8-C04504A4DF20}"/>
          </ac:spMkLst>
        </pc:spChg>
        <pc:spChg chg="mod topLvl">
          <ac:chgData name="Steve Doll" userId="a1cbbdb38908b8d1" providerId="LiveId" clId="{E0FE718D-F7FD-401E-8032-8065A8CE19AC}" dt="2018-09-17T09:55:43.791" v="401" actId="164"/>
          <ac:spMkLst>
            <pc:docMk/>
            <pc:sldMk cId="2185607419" sldId="256"/>
            <ac:spMk id="7" creationId="{D4050DA6-70B1-4F62-8DFE-A681EC56D1A6}"/>
          </ac:spMkLst>
        </pc:spChg>
        <pc:spChg chg="mod topLvl">
          <ac:chgData name="Steve Doll" userId="a1cbbdb38908b8d1" providerId="LiveId" clId="{E0FE718D-F7FD-401E-8032-8065A8CE19AC}" dt="2018-09-17T09:55:43.791" v="401" actId="164"/>
          <ac:spMkLst>
            <pc:docMk/>
            <pc:sldMk cId="2185607419" sldId="256"/>
            <ac:spMk id="8" creationId="{198153F8-C1B3-4E91-A58E-010EA8F5D698}"/>
          </ac:spMkLst>
        </pc:spChg>
        <pc:spChg chg="mod topLvl">
          <ac:chgData name="Steve Doll" userId="a1cbbdb38908b8d1" providerId="LiveId" clId="{E0FE718D-F7FD-401E-8032-8065A8CE19AC}" dt="2018-09-17T09:55:43.791" v="401" actId="164"/>
          <ac:spMkLst>
            <pc:docMk/>
            <pc:sldMk cId="2185607419" sldId="256"/>
            <ac:spMk id="9" creationId="{5098049A-DDBC-4B5A-AB87-E66E80E6A2B6}"/>
          </ac:spMkLst>
        </pc:spChg>
        <pc:spChg chg="mod topLvl">
          <ac:chgData name="Steve Doll" userId="a1cbbdb38908b8d1" providerId="LiveId" clId="{E0FE718D-F7FD-401E-8032-8065A8CE19AC}" dt="2018-09-17T09:55:43.791" v="401" actId="164"/>
          <ac:spMkLst>
            <pc:docMk/>
            <pc:sldMk cId="2185607419" sldId="256"/>
            <ac:spMk id="10" creationId="{C8265B68-98B7-4AD7-A806-27D71F7F619C}"/>
          </ac:spMkLst>
        </pc:spChg>
        <pc:spChg chg="del">
          <ac:chgData name="Steve Doll" userId="a1cbbdb38908b8d1" providerId="LiveId" clId="{E0FE718D-F7FD-401E-8032-8065A8CE19AC}" dt="2018-09-17T07:00:14.641" v="18" actId="478"/>
          <ac:spMkLst>
            <pc:docMk/>
            <pc:sldMk cId="2185607419" sldId="256"/>
            <ac:spMk id="16" creationId="{7AC8EF64-A862-4F41-A9FE-2EB3F36D1B47}"/>
          </ac:spMkLst>
        </pc:spChg>
        <pc:spChg chg="add mod ord topLvl modCrop">
          <ac:chgData name="Steve Doll" userId="a1cbbdb38908b8d1" providerId="LiveId" clId="{E0FE718D-F7FD-401E-8032-8065A8CE19AC}" dt="2018-09-17T09:57:20.575" v="536" actId="164"/>
          <ac:spMkLst>
            <pc:docMk/>
            <pc:sldMk cId="2185607419" sldId="256"/>
            <ac:spMk id="20" creationId="{9E87A1ED-7E72-4F7C-A107-A6194D98AACB}"/>
          </ac:spMkLst>
        </pc:spChg>
        <pc:grpChg chg="del mod">
          <ac:chgData name="Steve Doll" userId="a1cbbdb38908b8d1" providerId="LiveId" clId="{E0FE718D-F7FD-401E-8032-8065A8CE19AC}" dt="2018-09-17T07:00:56.548" v="23" actId="165"/>
          <ac:grpSpMkLst>
            <pc:docMk/>
            <pc:sldMk cId="2185607419" sldId="256"/>
            <ac:grpSpMk id="4" creationId="{6E27D4E5-753B-4B55-9C5C-C081DD8ED1B8}"/>
          </ac:grpSpMkLst>
        </pc:grpChg>
        <pc:grpChg chg="add del mod">
          <ac:chgData name="Steve Doll" userId="a1cbbdb38908b8d1" providerId="LiveId" clId="{E0FE718D-F7FD-401E-8032-8065A8CE19AC}" dt="2018-09-17T09:55:28.412" v="400" actId="165"/>
          <ac:grpSpMkLst>
            <pc:docMk/>
            <pc:sldMk cId="2185607419" sldId="256"/>
            <ac:grpSpMk id="11" creationId="{5BDEDC7C-AC45-44ED-8AEA-B42B247B4134}"/>
          </ac:grpSpMkLst>
        </pc:grpChg>
        <pc:grpChg chg="del">
          <ac:chgData name="Steve Doll" userId="a1cbbdb38908b8d1" providerId="LiveId" clId="{E0FE718D-F7FD-401E-8032-8065A8CE19AC}" dt="2018-09-17T07:00:18.147" v="19" actId="478"/>
          <ac:grpSpMkLst>
            <pc:docMk/>
            <pc:sldMk cId="2185607419" sldId="256"/>
            <ac:grpSpMk id="13" creationId="{04D3D891-75C7-4C45-BD54-58D5212DCB4B}"/>
          </ac:grpSpMkLst>
        </pc:grpChg>
        <pc:grpChg chg="add mod">
          <ac:chgData name="Steve Doll" userId="a1cbbdb38908b8d1" providerId="LiveId" clId="{E0FE718D-F7FD-401E-8032-8065A8CE19AC}" dt="2018-09-17T09:57:20.575" v="536" actId="164"/>
          <ac:grpSpMkLst>
            <pc:docMk/>
            <pc:sldMk cId="2185607419" sldId="256"/>
            <ac:grpSpMk id="21" creationId="{5080142D-A341-4884-AB4F-17AC5EB42A3C}"/>
          </ac:grpSpMkLst>
        </pc:grpChg>
        <pc:grpChg chg="add mod">
          <ac:chgData name="Steve Doll" userId="a1cbbdb38908b8d1" providerId="LiveId" clId="{E0FE718D-F7FD-401E-8032-8065A8CE19AC}" dt="2018-09-17T09:57:20.575" v="536" actId="164"/>
          <ac:grpSpMkLst>
            <pc:docMk/>
            <pc:sldMk cId="2185607419" sldId="256"/>
            <ac:grpSpMk id="22" creationId="{ECD76695-51DF-4BEF-B520-C4ACC5BA811B}"/>
          </ac:grpSpMkLst>
        </pc:grpChg>
        <pc:picChg chg="add del mod">
          <ac:chgData name="Steve Doll" userId="a1cbbdb38908b8d1" providerId="LiveId" clId="{E0FE718D-F7FD-401E-8032-8065A8CE19AC}" dt="2018-09-17T09:51:53.674" v="398"/>
          <ac:picMkLst>
            <pc:docMk/>
            <pc:sldMk cId="2185607419" sldId="256"/>
            <ac:picMk id="12" creationId="{32CDDCC8-CCBB-4868-9847-B9EEC571C3D4}"/>
          </ac:picMkLst>
        </pc:picChg>
      </pc:sldChg>
      <pc:sldChg chg="addSp delSp modSp">
        <pc:chgData name="Steve Doll" userId="a1cbbdb38908b8d1" providerId="LiveId" clId="{E0FE718D-F7FD-401E-8032-8065A8CE19AC}" dt="2018-09-17T07:07:42.825" v="323" actId="1076"/>
        <pc:sldMkLst>
          <pc:docMk/>
          <pc:sldMk cId="21373523" sldId="258"/>
        </pc:sldMkLst>
        <pc:spChg chg="add mod">
          <ac:chgData name="Steve Doll" userId="a1cbbdb38908b8d1" providerId="LiveId" clId="{E0FE718D-F7FD-401E-8032-8065A8CE19AC}" dt="2018-09-17T07:05:12.304" v="269" actId="12788"/>
          <ac:spMkLst>
            <pc:docMk/>
            <pc:sldMk cId="21373523" sldId="258"/>
            <ac:spMk id="11" creationId="{756D721D-9ED6-4FCF-B47D-F20E1B5B3B15}"/>
          </ac:spMkLst>
        </pc:spChg>
        <pc:grpChg chg="del mod">
          <ac:chgData name="Steve Doll" userId="a1cbbdb38908b8d1" providerId="LiveId" clId="{E0FE718D-F7FD-401E-8032-8065A8CE19AC}" dt="2018-09-17T07:07:41.306" v="322" actId="478"/>
          <ac:grpSpMkLst>
            <pc:docMk/>
            <pc:sldMk cId="21373523" sldId="258"/>
            <ac:grpSpMk id="2" creationId="{F1220720-631C-4F29-ABE6-B4FBACDE0DBC}"/>
          </ac:grpSpMkLst>
        </pc:grpChg>
        <pc:picChg chg="add mod">
          <ac:chgData name="Steve Doll" userId="a1cbbdb38908b8d1" providerId="LiveId" clId="{E0FE718D-F7FD-401E-8032-8065A8CE19AC}" dt="2018-09-17T07:07:42.825" v="323" actId="1076"/>
          <ac:picMkLst>
            <pc:docMk/>
            <pc:sldMk cId="21373523" sldId="258"/>
            <ac:picMk id="4" creationId="{B51BCC93-910E-4709-B0C8-BF34632B2E29}"/>
          </ac:picMkLst>
        </pc:picChg>
      </pc:sldChg>
      <pc:sldChg chg="addSp modSp">
        <pc:chgData name="Steve Doll" userId="a1cbbdb38908b8d1" providerId="LiveId" clId="{E0FE718D-F7FD-401E-8032-8065A8CE19AC}" dt="2018-09-17T07:08:01.820" v="324"/>
        <pc:sldMkLst>
          <pc:docMk/>
          <pc:sldMk cId="3415257608" sldId="262"/>
        </pc:sldMkLst>
        <pc:spChg chg="mod">
          <ac:chgData name="Steve Doll" userId="a1cbbdb38908b8d1" providerId="LiveId" clId="{E0FE718D-F7FD-401E-8032-8065A8CE19AC}" dt="2018-09-17T07:05:36.579" v="272" actId="164"/>
          <ac:spMkLst>
            <pc:docMk/>
            <pc:sldMk cId="3415257608" sldId="262"/>
            <ac:spMk id="3" creationId="{A7EAED3F-42A8-43C0-9065-364238BD40DE}"/>
          </ac:spMkLst>
        </pc:spChg>
        <pc:spChg chg="mod">
          <ac:chgData name="Steve Doll" userId="a1cbbdb38908b8d1" providerId="LiveId" clId="{E0FE718D-F7FD-401E-8032-8065A8CE19AC}" dt="2018-09-17T07:05:36.579" v="272" actId="164"/>
          <ac:spMkLst>
            <pc:docMk/>
            <pc:sldMk cId="3415257608" sldId="262"/>
            <ac:spMk id="11" creationId="{59B109BF-F1A1-4660-83F0-992C2A898D53}"/>
          </ac:spMkLst>
        </pc:spChg>
        <pc:spChg chg="add mod">
          <ac:chgData name="Steve Doll" userId="a1cbbdb38908b8d1" providerId="LiveId" clId="{E0FE718D-F7FD-401E-8032-8065A8CE19AC}" dt="2018-09-17T07:06:30.349" v="317" actId="1076"/>
          <ac:spMkLst>
            <pc:docMk/>
            <pc:sldMk cId="3415257608" sldId="262"/>
            <ac:spMk id="12" creationId="{045C22D2-E5AE-4CD8-B3C4-12AA70623E9D}"/>
          </ac:spMkLst>
        </pc:spChg>
        <pc:grpChg chg="mod">
          <ac:chgData name="Steve Doll" userId="a1cbbdb38908b8d1" providerId="LiveId" clId="{E0FE718D-F7FD-401E-8032-8065A8CE19AC}" dt="2018-09-17T07:05:46.454" v="274" actId="12789"/>
          <ac:grpSpMkLst>
            <pc:docMk/>
            <pc:sldMk cId="3415257608" sldId="262"/>
            <ac:grpSpMk id="2" creationId="{F1220720-631C-4F29-ABE6-B4FBACDE0DBC}"/>
          </ac:grpSpMkLst>
        </pc:grpChg>
        <pc:grpChg chg="add mod">
          <ac:chgData name="Steve Doll" userId="a1cbbdb38908b8d1" providerId="LiveId" clId="{E0FE718D-F7FD-401E-8032-8065A8CE19AC}" dt="2018-09-17T07:05:46.454" v="274" actId="12789"/>
          <ac:grpSpMkLst>
            <pc:docMk/>
            <pc:sldMk cId="3415257608" sldId="262"/>
            <ac:grpSpMk id="4" creationId="{51070B70-C63D-4588-B082-190127EACEA8}"/>
          </ac:grpSpMkLst>
        </pc:grpChg>
        <pc:picChg chg="add">
          <ac:chgData name="Steve Doll" userId="a1cbbdb38908b8d1" providerId="LiveId" clId="{E0FE718D-F7FD-401E-8032-8065A8CE19AC}" dt="2018-09-17T07:08:01.820" v="324"/>
          <ac:picMkLst>
            <pc:docMk/>
            <pc:sldMk cId="3415257608" sldId="262"/>
            <ac:picMk id="5" creationId="{51484647-B781-46ED-96C8-D1088BAE7831}"/>
          </ac:picMkLst>
        </pc:picChg>
      </pc:sldChg>
      <pc:sldChg chg="addSp delSp modSp">
        <pc:chgData name="Steve Doll" userId="a1cbbdb38908b8d1" providerId="LiveId" clId="{E0FE718D-F7FD-401E-8032-8065A8CE19AC}" dt="2018-09-17T07:09:11.729" v="361" actId="1076"/>
        <pc:sldMkLst>
          <pc:docMk/>
          <pc:sldMk cId="3096552045" sldId="263"/>
        </pc:sldMkLst>
        <pc:spChg chg="mod topLvl">
          <ac:chgData name="Steve Doll" userId="a1cbbdb38908b8d1" providerId="LiveId" clId="{E0FE718D-F7FD-401E-8032-8065A8CE19AC}" dt="2018-09-17T07:06:58.168" v="320" actId="165"/>
          <ac:spMkLst>
            <pc:docMk/>
            <pc:sldMk cId="3096552045" sldId="263"/>
            <ac:spMk id="7" creationId="{D4050DA6-70B1-4F62-8DFE-A681EC56D1A6}"/>
          </ac:spMkLst>
        </pc:spChg>
        <pc:spChg chg="mod topLvl">
          <ac:chgData name="Steve Doll" userId="a1cbbdb38908b8d1" providerId="LiveId" clId="{E0FE718D-F7FD-401E-8032-8065A8CE19AC}" dt="2018-09-17T07:06:58.168" v="320" actId="165"/>
          <ac:spMkLst>
            <pc:docMk/>
            <pc:sldMk cId="3096552045" sldId="263"/>
            <ac:spMk id="8" creationId="{198153F8-C1B3-4E91-A58E-010EA8F5D698}"/>
          </ac:spMkLst>
        </pc:spChg>
        <pc:spChg chg="mod topLvl">
          <ac:chgData name="Steve Doll" userId="a1cbbdb38908b8d1" providerId="LiveId" clId="{E0FE718D-F7FD-401E-8032-8065A8CE19AC}" dt="2018-09-17T07:06:58.168" v="320" actId="165"/>
          <ac:spMkLst>
            <pc:docMk/>
            <pc:sldMk cId="3096552045" sldId="263"/>
            <ac:spMk id="9" creationId="{5098049A-DDBC-4B5A-AB87-E66E80E6A2B6}"/>
          </ac:spMkLst>
        </pc:spChg>
        <pc:spChg chg="mod topLvl">
          <ac:chgData name="Steve Doll" userId="a1cbbdb38908b8d1" providerId="LiveId" clId="{E0FE718D-F7FD-401E-8032-8065A8CE19AC}" dt="2018-09-17T07:06:58.168" v="320" actId="165"/>
          <ac:spMkLst>
            <pc:docMk/>
            <pc:sldMk cId="3096552045" sldId="263"/>
            <ac:spMk id="10" creationId="{C8265B68-98B7-4AD7-A806-27D71F7F619C}"/>
          </ac:spMkLst>
        </pc:spChg>
        <pc:spChg chg="add mod">
          <ac:chgData name="Steve Doll" userId="a1cbbdb38908b8d1" providerId="LiveId" clId="{E0FE718D-F7FD-401E-8032-8065A8CE19AC}" dt="2018-09-17T07:09:11.729" v="361" actId="1076"/>
          <ac:spMkLst>
            <pc:docMk/>
            <pc:sldMk cId="3096552045" sldId="263"/>
            <ac:spMk id="11" creationId="{73B6DCBF-7E32-4DAF-A40D-08A7DD3C1382}"/>
          </ac:spMkLst>
        </pc:spChg>
        <pc:grpChg chg="del mod">
          <ac:chgData name="Steve Doll" userId="a1cbbdb38908b8d1" providerId="LiveId" clId="{E0FE718D-F7FD-401E-8032-8065A8CE19AC}" dt="2018-09-17T07:06:58.168" v="320" actId="165"/>
          <ac:grpSpMkLst>
            <pc:docMk/>
            <pc:sldMk cId="3096552045" sldId="263"/>
            <ac:grpSpMk id="2" creationId="{F1220720-631C-4F29-ABE6-B4FBACDE0DBC}"/>
          </ac:grpSpMkLst>
        </pc:grpChg>
      </pc:sldChg>
      <pc:sldChg chg="addSp delSp modSp">
        <pc:chgData name="Steve Doll" userId="a1cbbdb38908b8d1" providerId="LiveId" clId="{E0FE718D-F7FD-401E-8032-8065A8CE19AC}" dt="2018-09-17T07:09:40.153" v="382" actId="20577"/>
        <pc:sldMkLst>
          <pc:docMk/>
          <pc:sldMk cId="242191804" sldId="264"/>
        </pc:sldMkLst>
        <pc:spChg chg="mod">
          <ac:chgData name="Steve Doll" userId="a1cbbdb38908b8d1" providerId="LiveId" clId="{E0FE718D-F7FD-401E-8032-8065A8CE19AC}" dt="2018-09-17T07:08:23.146" v="337" actId="20577"/>
          <ac:spMkLst>
            <pc:docMk/>
            <pc:sldMk cId="242191804" sldId="264"/>
            <ac:spMk id="9" creationId="{5098049A-DDBC-4B5A-AB87-E66E80E6A2B6}"/>
          </ac:spMkLst>
        </pc:spChg>
        <pc:spChg chg="add mod">
          <ac:chgData name="Steve Doll" userId="a1cbbdb38908b8d1" providerId="LiveId" clId="{E0FE718D-F7FD-401E-8032-8065A8CE19AC}" dt="2018-09-17T07:09:40.153" v="382" actId="20577"/>
          <ac:spMkLst>
            <pc:docMk/>
            <pc:sldMk cId="242191804" sldId="264"/>
            <ac:spMk id="10" creationId="{D62C0905-3328-4FD5-9A90-9F47AA24CFAC}"/>
          </ac:spMkLst>
        </pc:spChg>
        <pc:grpChg chg="del">
          <ac:chgData name="Steve Doll" userId="a1cbbdb38908b8d1" providerId="LiveId" clId="{E0FE718D-F7FD-401E-8032-8065A8CE19AC}" dt="2018-09-17T07:08:42.994" v="339" actId="478"/>
          <ac:grpSpMkLst>
            <pc:docMk/>
            <pc:sldMk cId="242191804" sldId="264"/>
            <ac:grpSpMk id="4" creationId="{8BC92795-ED3A-4330-A97C-0E617C8C889B}"/>
          </ac:grpSpMkLst>
        </pc:grpChg>
        <pc:picChg chg="add">
          <ac:chgData name="Steve Doll" userId="a1cbbdb38908b8d1" providerId="LiveId" clId="{E0FE718D-F7FD-401E-8032-8065A8CE19AC}" dt="2018-09-17T07:08:38.189" v="338"/>
          <ac:picMkLst>
            <pc:docMk/>
            <pc:sldMk cId="242191804" sldId="264"/>
            <ac:picMk id="5" creationId="{98193ABC-6CD6-4543-A6D9-C1822EE25F7A}"/>
          </ac:picMkLst>
        </pc:picChg>
      </pc:sldChg>
      <pc:sldChg chg="addSp delSp modSp add">
        <pc:chgData name="Steve Doll" userId="a1cbbdb38908b8d1" providerId="LiveId" clId="{E0FE718D-F7FD-401E-8032-8065A8CE19AC}" dt="2018-09-17T07:02:51.028" v="153" actId="122"/>
        <pc:sldMkLst>
          <pc:docMk/>
          <pc:sldMk cId="2685071767" sldId="274"/>
        </pc:sldMkLst>
        <pc:spChg chg="add mod">
          <ac:chgData name="Steve Doll" userId="a1cbbdb38908b8d1" providerId="LiveId" clId="{E0FE718D-F7FD-401E-8032-8065A8CE19AC}" dt="2018-09-17T07:02:51.028" v="153" actId="122"/>
          <ac:spMkLst>
            <pc:docMk/>
            <pc:sldMk cId="2685071767" sldId="274"/>
            <ac:spMk id="20" creationId="{8C0EDD7F-1B98-40B9-BFEC-8A341B73100F}"/>
          </ac:spMkLst>
        </pc:spChg>
        <pc:grpChg chg="del">
          <ac:chgData name="Steve Doll" userId="a1cbbdb38908b8d1" providerId="LiveId" clId="{E0FE718D-F7FD-401E-8032-8065A8CE19AC}" dt="2018-09-17T07:00:27.918" v="20" actId="478"/>
          <ac:grpSpMkLst>
            <pc:docMk/>
            <pc:sldMk cId="2685071767" sldId="274"/>
            <ac:grpSpMk id="4" creationId="{6E27D4E5-753B-4B55-9C5C-C081DD8ED1B8}"/>
          </ac:grpSpMkLst>
        </pc:grpChg>
        <pc:grpChg chg="del">
          <ac:chgData name="Steve Doll" userId="a1cbbdb38908b8d1" providerId="LiveId" clId="{E0FE718D-F7FD-401E-8032-8065A8CE19AC}" dt="2018-09-17T07:00:27.918" v="20" actId="478"/>
          <ac:grpSpMkLst>
            <pc:docMk/>
            <pc:sldMk cId="2685071767" sldId="274"/>
            <ac:grpSpMk id="13" creationId="{04D3D891-75C7-4C45-BD54-58D5212DCB4B}"/>
          </ac:grpSpMkLst>
        </pc:grpChg>
        <pc:picChg chg="add">
          <ac:chgData name="Steve Doll" userId="a1cbbdb38908b8d1" providerId="LiveId" clId="{E0FE718D-F7FD-401E-8032-8065A8CE19AC}" dt="2018-09-17T07:01:11.672" v="24"/>
          <ac:picMkLst>
            <pc:docMk/>
            <pc:sldMk cId="2685071767" sldId="274"/>
            <ac:picMk id="2" creationId="{BCA67C18-F248-4556-95F4-0FCD211360BF}"/>
          </ac:picMkLst>
        </pc:picChg>
      </pc:sldChg>
      <pc:sldChg chg="addSp delSp modSp add">
        <pc:chgData name="Steve Doll" userId="a1cbbdb38908b8d1" providerId="LiveId" clId="{E0FE718D-F7FD-401E-8032-8065A8CE19AC}" dt="2018-09-17T07:03:40.448" v="161"/>
        <pc:sldMkLst>
          <pc:docMk/>
          <pc:sldMk cId="2172731444" sldId="275"/>
        </pc:sldMkLst>
        <pc:spChg chg="mod topLvl">
          <ac:chgData name="Steve Doll" userId="a1cbbdb38908b8d1" providerId="LiveId" clId="{E0FE718D-F7FD-401E-8032-8065A8CE19AC}" dt="2018-09-17T07:03:23.502" v="159" actId="165"/>
          <ac:spMkLst>
            <pc:docMk/>
            <pc:sldMk cId="2172731444" sldId="275"/>
            <ac:spMk id="14" creationId="{0FC1DA33-9750-421F-A5DA-D29BD65CF59B}"/>
          </ac:spMkLst>
        </pc:spChg>
        <pc:spChg chg="mod topLvl">
          <ac:chgData name="Steve Doll" userId="a1cbbdb38908b8d1" providerId="LiveId" clId="{E0FE718D-F7FD-401E-8032-8065A8CE19AC}" dt="2018-09-17T07:03:23.502" v="159" actId="165"/>
          <ac:spMkLst>
            <pc:docMk/>
            <pc:sldMk cId="2172731444" sldId="275"/>
            <ac:spMk id="15" creationId="{EB713EEF-08FE-45E7-AB06-ACA1B93F9F7E}"/>
          </ac:spMkLst>
        </pc:spChg>
        <pc:spChg chg="mod topLvl">
          <ac:chgData name="Steve Doll" userId="a1cbbdb38908b8d1" providerId="LiveId" clId="{E0FE718D-F7FD-401E-8032-8065A8CE19AC}" dt="2018-09-17T07:03:23.502" v="159" actId="165"/>
          <ac:spMkLst>
            <pc:docMk/>
            <pc:sldMk cId="2172731444" sldId="275"/>
            <ac:spMk id="16" creationId="{7AC8EF64-A862-4F41-A9FE-2EB3F36D1B47}"/>
          </ac:spMkLst>
        </pc:spChg>
        <pc:spChg chg="mod topLvl">
          <ac:chgData name="Steve Doll" userId="a1cbbdb38908b8d1" providerId="LiveId" clId="{E0FE718D-F7FD-401E-8032-8065A8CE19AC}" dt="2018-09-17T07:03:23.502" v="159" actId="165"/>
          <ac:spMkLst>
            <pc:docMk/>
            <pc:sldMk cId="2172731444" sldId="275"/>
            <ac:spMk id="17" creationId="{7B4CCBC2-885F-43DE-B12D-1E1957481531}"/>
          </ac:spMkLst>
        </pc:spChg>
        <pc:spChg chg="mod topLvl">
          <ac:chgData name="Steve Doll" userId="a1cbbdb38908b8d1" providerId="LiveId" clId="{E0FE718D-F7FD-401E-8032-8065A8CE19AC}" dt="2018-09-17T07:03:23.502" v="159" actId="165"/>
          <ac:spMkLst>
            <pc:docMk/>
            <pc:sldMk cId="2172731444" sldId="275"/>
            <ac:spMk id="18" creationId="{48783788-6A4E-478D-AC25-6B69D3873204}"/>
          </ac:spMkLst>
        </pc:spChg>
        <pc:spChg chg="mod topLvl">
          <ac:chgData name="Steve Doll" userId="a1cbbdb38908b8d1" providerId="LiveId" clId="{E0FE718D-F7FD-401E-8032-8065A8CE19AC}" dt="2018-09-17T07:03:23.502" v="159" actId="165"/>
          <ac:spMkLst>
            <pc:docMk/>
            <pc:sldMk cId="2172731444" sldId="275"/>
            <ac:spMk id="19" creationId="{72A0BDA5-DF89-4CF6-92A8-7FE5CECDBF5E}"/>
          </ac:spMkLst>
        </pc:spChg>
        <pc:spChg chg="add">
          <ac:chgData name="Steve Doll" userId="a1cbbdb38908b8d1" providerId="LiveId" clId="{E0FE718D-F7FD-401E-8032-8065A8CE19AC}" dt="2018-09-17T07:03:40.448" v="161"/>
          <ac:spMkLst>
            <pc:docMk/>
            <pc:sldMk cId="2172731444" sldId="275"/>
            <ac:spMk id="20" creationId="{AF50EFFE-7277-4044-9AC5-DB653795556F}"/>
          </ac:spMkLst>
        </pc:spChg>
        <pc:grpChg chg="del">
          <ac:chgData name="Steve Doll" userId="a1cbbdb38908b8d1" providerId="LiveId" clId="{E0FE718D-F7FD-401E-8032-8065A8CE19AC}" dt="2018-09-17T07:03:01.907" v="154" actId="478"/>
          <ac:grpSpMkLst>
            <pc:docMk/>
            <pc:sldMk cId="2172731444" sldId="275"/>
            <ac:grpSpMk id="4" creationId="{6E27D4E5-753B-4B55-9C5C-C081DD8ED1B8}"/>
          </ac:grpSpMkLst>
        </pc:grpChg>
        <pc:grpChg chg="del mod">
          <ac:chgData name="Steve Doll" userId="a1cbbdb38908b8d1" providerId="LiveId" clId="{E0FE718D-F7FD-401E-8032-8065A8CE19AC}" dt="2018-09-17T07:03:23.502" v="159" actId="165"/>
          <ac:grpSpMkLst>
            <pc:docMk/>
            <pc:sldMk cId="2172731444" sldId="275"/>
            <ac:grpSpMk id="13" creationId="{04D3D891-75C7-4C45-BD54-58D5212DCB4B}"/>
          </ac:grpSpMkLst>
        </pc:grpChg>
      </pc:sldChg>
      <pc:sldChg chg="addSp delSp add">
        <pc:chgData name="Steve Doll" userId="a1cbbdb38908b8d1" providerId="LiveId" clId="{E0FE718D-F7FD-401E-8032-8065A8CE19AC}" dt="2018-09-17T07:03:47.480" v="162"/>
        <pc:sldMkLst>
          <pc:docMk/>
          <pc:sldMk cId="3274267989" sldId="276"/>
        </pc:sldMkLst>
        <pc:spChg chg="add">
          <ac:chgData name="Steve Doll" userId="a1cbbdb38908b8d1" providerId="LiveId" clId="{E0FE718D-F7FD-401E-8032-8065A8CE19AC}" dt="2018-09-17T07:03:47.480" v="162"/>
          <ac:spMkLst>
            <pc:docMk/>
            <pc:sldMk cId="3274267989" sldId="276"/>
            <ac:spMk id="20" creationId="{BB0C349E-33F9-4713-BA75-62BF543F4E9E}"/>
          </ac:spMkLst>
        </pc:spChg>
        <pc:grpChg chg="del">
          <ac:chgData name="Steve Doll" userId="a1cbbdb38908b8d1" providerId="LiveId" clId="{E0FE718D-F7FD-401E-8032-8065A8CE19AC}" dt="2018-09-17T07:03:05.121" v="155" actId="478"/>
          <ac:grpSpMkLst>
            <pc:docMk/>
            <pc:sldMk cId="3274267989" sldId="276"/>
            <ac:grpSpMk id="4" creationId="{6E27D4E5-753B-4B55-9C5C-C081DD8ED1B8}"/>
          </ac:grpSpMkLst>
        </pc:grpChg>
        <pc:grpChg chg="del">
          <ac:chgData name="Steve Doll" userId="a1cbbdb38908b8d1" providerId="LiveId" clId="{E0FE718D-F7FD-401E-8032-8065A8CE19AC}" dt="2018-09-17T07:03:05.873" v="156" actId="478"/>
          <ac:grpSpMkLst>
            <pc:docMk/>
            <pc:sldMk cId="3274267989" sldId="276"/>
            <ac:grpSpMk id="13" creationId="{04D3D891-75C7-4C45-BD54-58D5212DCB4B}"/>
          </ac:grpSpMkLst>
        </pc:grpChg>
        <pc:picChg chg="add">
          <ac:chgData name="Steve Doll" userId="a1cbbdb38908b8d1" providerId="LiveId" clId="{E0FE718D-F7FD-401E-8032-8065A8CE19AC}" dt="2018-09-17T07:03:32.390" v="160"/>
          <ac:picMkLst>
            <pc:docMk/>
            <pc:sldMk cId="3274267989" sldId="276"/>
            <ac:picMk id="2" creationId="{BD6E872C-68C3-41FB-92E4-711C114B6F3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1122363"/>
            <a:ext cx="9944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50" y="3602038"/>
            <a:ext cx="99441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BA9B-66E7-41E1-923A-B9EC8A4D1D63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DFECE-EC2F-42A1-A5D6-82DE9AE50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963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BA9B-66E7-41E1-923A-B9EC8A4D1D63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DFECE-EC2F-42A1-A5D6-82DE9AE50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050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88329" y="365125"/>
            <a:ext cx="2858929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1543" y="365125"/>
            <a:ext cx="8411051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BA9B-66E7-41E1-923A-B9EC8A4D1D63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DFECE-EC2F-42A1-A5D6-82DE9AE50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773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BA9B-66E7-41E1-923A-B9EC8A4D1D63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DFECE-EC2F-42A1-A5D6-82DE9AE50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685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637" y="1709739"/>
            <a:ext cx="1143571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637" y="4589464"/>
            <a:ext cx="1143571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BA9B-66E7-41E1-923A-B9EC8A4D1D63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DFECE-EC2F-42A1-A5D6-82DE9AE50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906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1543" y="1825625"/>
            <a:ext cx="563499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12268" y="1825625"/>
            <a:ext cx="563499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BA9B-66E7-41E1-923A-B9EC8A4D1D63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DFECE-EC2F-42A1-A5D6-82DE9AE50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151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269" y="365126"/>
            <a:ext cx="1143571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270" y="1681163"/>
            <a:ext cx="560909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270" y="2505075"/>
            <a:ext cx="5609093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12267" y="1681163"/>
            <a:ext cx="5636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12267" y="2505075"/>
            <a:ext cx="5636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BA9B-66E7-41E1-923A-B9EC8A4D1D63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DFECE-EC2F-42A1-A5D6-82DE9AE50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398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BA9B-66E7-41E1-923A-B9EC8A4D1D63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DFECE-EC2F-42A1-A5D6-82DE9AE50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667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BA9B-66E7-41E1-923A-B9EC8A4D1D63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DFECE-EC2F-42A1-A5D6-82DE9AE50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05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270" y="457200"/>
            <a:ext cx="427630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6717" y="987426"/>
            <a:ext cx="6712268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270" y="2057400"/>
            <a:ext cx="427630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BA9B-66E7-41E1-923A-B9EC8A4D1D63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DFECE-EC2F-42A1-A5D6-82DE9AE50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092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270" y="457200"/>
            <a:ext cx="427630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36717" y="987426"/>
            <a:ext cx="6712268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270" y="2057400"/>
            <a:ext cx="427630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BA9B-66E7-41E1-923A-B9EC8A4D1D63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DFECE-EC2F-42A1-A5D6-82DE9AE50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785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1543" y="365126"/>
            <a:ext cx="1143571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1543" y="1825625"/>
            <a:ext cx="1143571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1543" y="6356351"/>
            <a:ext cx="29832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CBA9B-66E7-41E1-923A-B9EC8A4D1D63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91978" y="6356351"/>
            <a:ext cx="44748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64028" y="6356351"/>
            <a:ext cx="29832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DFECE-EC2F-42A1-A5D6-82DE9AE50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210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ECD76695-51DF-4BEF-B520-C4ACC5BA811B}"/>
              </a:ext>
            </a:extLst>
          </p:cNvPr>
          <p:cNvGrpSpPr/>
          <p:nvPr/>
        </p:nvGrpSpPr>
        <p:grpSpPr>
          <a:xfrm>
            <a:off x="-412845" y="1253104"/>
            <a:ext cx="14084489" cy="4462818"/>
            <a:chOff x="-532386" y="1217267"/>
            <a:chExt cx="14084489" cy="4462818"/>
          </a:xfrm>
          <a:solidFill>
            <a:srgbClr val="FF0000"/>
          </a:solidFill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E87A1ED-7E72-4F7C-A107-A6194D98AACB}"/>
                </a:ext>
              </a:extLst>
            </p:cNvPr>
            <p:cNvSpPr/>
            <p:nvPr/>
          </p:nvSpPr>
          <p:spPr>
            <a:xfrm>
              <a:off x="-532386" y="1217267"/>
              <a:ext cx="14084489" cy="4462818"/>
            </a:xfrm>
            <a:prstGeom prst="ellipse">
              <a:avLst/>
            </a:prstGeom>
            <a:grpFill/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58" dirty="0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080142D-A341-4884-AB4F-17AC5EB42A3C}"/>
                </a:ext>
              </a:extLst>
            </p:cNvPr>
            <p:cNvGrpSpPr/>
            <p:nvPr/>
          </p:nvGrpSpPr>
          <p:grpSpPr>
            <a:xfrm>
              <a:off x="95914" y="1608386"/>
              <a:ext cx="12827889" cy="3680581"/>
              <a:chOff x="215456" y="1588710"/>
              <a:chExt cx="12827889" cy="3680581"/>
            </a:xfrm>
            <a:grpFill/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0BB1CB5-57C2-465D-9DFC-58A77103AC55}"/>
                  </a:ext>
                </a:extLst>
              </p:cNvPr>
              <p:cNvSpPr txBox="1"/>
              <p:nvPr/>
            </p:nvSpPr>
            <p:spPr>
              <a:xfrm>
                <a:off x="856850" y="2728093"/>
                <a:ext cx="11545100" cy="393634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sz="1958" dirty="0" err="1">
                    <a:latin typeface="Ravie" panose="04040805050809020602" pitchFamily="82" charset="0"/>
                  </a:rPr>
                  <a:t>Z&amp;Z</a:t>
                </a:r>
                <a:r>
                  <a:rPr lang="en-US" sz="1958" dirty="0">
                    <a:latin typeface="Ravie" panose="04040805050809020602" pitchFamily="82" charset="0"/>
                  </a:rPr>
                  <a:t> Skateboards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F2A22F5-02D0-4E3E-BFE8-C04504A4DF20}"/>
                  </a:ext>
                </a:extLst>
              </p:cNvPr>
              <p:cNvSpPr txBox="1"/>
              <p:nvPr/>
            </p:nvSpPr>
            <p:spPr>
              <a:xfrm>
                <a:off x="856850" y="3486456"/>
                <a:ext cx="11545100" cy="393634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sz="1958" dirty="0" err="1">
                    <a:latin typeface="STCaiyun" panose="020B0503020204020204" pitchFamily="2" charset="-122"/>
                    <a:ea typeface="STCaiyun" panose="020B0503020204020204" pitchFamily="2" charset="-122"/>
                  </a:rPr>
                  <a:t>Z&amp;Z</a:t>
                </a:r>
                <a:r>
                  <a:rPr lang="en-US" sz="1958" dirty="0">
                    <a:latin typeface="STCaiyun" panose="020B0503020204020204" pitchFamily="2" charset="-122"/>
                    <a:ea typeface="STCaiyun" panose="020B0503020204020204" pitchFamily="2" charset="-122"/>
                  </a:rPr>
                  <a:t> Skateboards</a:t>
                </a:r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D4050DA6-70B1-4F62-8DFE-A681EC56D1A6}"/>
                  </a:ext>
                </a:extLst>
              </p:cNvPr>
              <p:cNvSpPr/>
              <p:nvPr/>
            </p:nvSpPr>
            <p:spPr>
              <a:xfrm>
                <a:off x="215456" y="1588710"/>
                <a:ext cx="12827889" cy="368058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58" dirty="0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98153F8-C1B3-4E91-A58E-010EA8F5D698}"/>
                  </a:ext>
                </a:extLst>
              </p:cNvPr>
              <p:cNvSpPr txBox="1"/>
              <p:nvPr/>
            </p:nvSpPr>
            <p:spPr>
              <a:xfrm>
                <a:off x="2669379" y="2015666"/>
                <a:ext cx="7680960" cy="967553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/>
                </a:prstTxWarp>
                <a:spAutoFit/>
              </a:bodyPr>
              <a:lstStyle/>
              <a:p>
                <a:pPr algn="ctr"/>
                <a:r>
                  <a:rPr lang="en-US" sz="348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omic Sans MS" panose="030F0702030302020204" pitchFamily="66" charset="0"/>
                  </a:rPr>
                  <a:t>ELECTRIC LONGBOARDS &amp; SCOOTERS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098049A-DDBC-4B5A-AB87-E66E80E6A2B6}"/>
                  </a:ext>
                </a:extLst>
              </p:cNvPr>
              <p:cNvSpPr txBox="1"/>
              <p:nvPr/>
            </p:nvSpPr>
            <p:spPr>
              <a:xfrm>
                <a:off x="3354334" y="4073088"/>
                <a:ext cx="6550131" cy="96755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prstTxWarp prst="textArchDown">
                  <a:avLst/>
                </a:prstTxWarp>
                <a:spAutoFit/>
              </a:bodyPr>
              <a:lstStyle/>
              <a:p>
                <a:pPr algn="ctr"/>
                <a:r>
                  <a:rPr lang="en-US" sz="348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omic Sans MS" panose="030F0702030302020204" pitchFamily="66" charset="0"/>
                  </a:rPr>
                  <a:t>HERMOSA BEACH, CALIFORNIA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8265B68-98B7-4AD7-A806-27D71F7F619C}"/>
                  </a:ext>
                </a:extLst>
              </p:cNvPr>
              <p:cNvSpPr/>
              <p:nvPr/>
            </p:nvSpPr>
            <p:spPr>
              <a:xfrm>
                <a:off x="1051101" y="2389287"/>
                <a:ext cx="10917516" cy="2118778"/>
              </a:xfrm>
              <a:prstGeom prst="rect">
                <a:avLst/>
              </a:prstGeom>
              <a:noFill/>
            </p:spPr>
            <p:txBody>
              <a:bodyPr wrap="none">
                <a:prstTxWarp prst="textStop">
                  <a:avLst/>
                </a:prstTxWarp>
                <a:spAutoFit/>
              </a:bodyPr>
              <a:lstStyle/>
              <a:p>
                <a:r>
                  <a:rPr lang="en-US" sz="8800" dirty="0">
                    <a:ln>
                      <a:solidFill>
                        <a:schemeClr val="accent1"/>
                      </a:solidFill>
                    </a:ln>
                    <a:gradFill flip="none" rotWithShape="1">
                      <a:gsLst>
                        <a:gs pos="0">
                          <a:srgbClr val="0000FE"/>
                        </a:gs>
                        <a:gs pos="17000">
                          <a:srgbClr val="0062FE"/>
                        </a:gs>
                        <a:gs pos="43000">
                          <a:srgbClr val="66FFFF"/>
                        </a:gs>
                        <a:gs pos="55000">
                          <a:srgbClr val="00FF00"/>
                        </a:gs>
                        <a:gs pos="30000">
                          <a:srgbClr val="00FFFF"/>
                        </a:gs>
                        <a:gs pos="99115">
                          <a:srgbClr val="FF0000"/>
                        </a:gs>
                        <a:gs pos="85000">
                          <a:srgbClr val="FF9B59"/>
                        </a:gs>
                        <a:gs pos="71000">
                          <a:srgbClr val="FFFF00"/>
                        </a:gs>
                      </a:gsLst>
                      <a:lin ang="16200000" scaled="1"/>
                      <a:tileRect/>
                    </a:gradFill>
                    <a:effectLst>
                      <a:outerShdw dist="165100" dir="8100000" algn="tr" rotWithShape="0">
                        <a:srgbClr val="002060"/>
                      </a:outerShdw>
                    </a:effectLst>
                    <a:latin typeface="MESTIZOS UNIDOS -URBAN HOOKUPZ" panose="02000000000000000000" pitchFamily="2" charset="0"/>
                  </a:rPr>
                  <a:t>Z&amp;</a:t>
                </a:r>
                <a:r>
                  <a:rPr lang="en-US" sz="9600" dirty="0">
                    <a:ln>
                      <a:solidFill>
                        <a:schemeClr val="accent1"/>
                      </a:solidFill>
                    </a:ln>
                    <a:gradFill flip="none" rotWithShape="1">
                      <a:gsLst>
                        <a:gs pos="0">
                          <a:srgbClr val="0000FE"/>
                        </a:gs>
                        <a:gs pos="17000">
                          <a:srgbClr val="0062FE"/>
                        </a:gs>
                        <a:gs pos="43000">
                          <a:srgbClr val="66FFFF"/>
                        </a:gs>
                        <a:gs pos="55000">
                          <a:srgbClr val="00FF00"/>
                        </a:gs>
                        <a:gs pos="30000">
                          <a:srgbClr val="00FFFF"/>
                        </a:gs>
                        <a:gs pos="99115">
                          <a:srgbClr val="FF0000"/>
                        </a:gs>
                        <a:gs pos="85000">
                          <a:srgbClr val="FF9B59"/>
                        </a:gs>
                        <a:gs pos="71000">
                          <a:srgbClr val="FFFF00"/>
                        </a:gs>
                      </a:gsLst>
                      <a:lin ang="16200000" scaled="1"/>
                      <a:tileRect/>
                    </a:gradFill>
                    <a:effectLst>
                      <a:outerShdw dist="165100" dir="8100000" algn="tr" rotWithShape="0">
                        <a:srgbClr val="002060"/>
                      </a:outerShdw>
                    </a:effectLst>
                    <a:latin typeface="MESTIZOS UNIDOS -URBAN HOOKUPZ" panose="02000000000000000000" pitchFamily="2" charset="0"/>
                  </a:rPr>
                  <a:t>Z</a:t>
                </a:r>
                <a:r>
                  <a:rPr lang="en-US" sz="8800" dirty="0">
                    <a:ln>
                      <a:solidFill>
                        <a:schemeClr val="accent1"/>
                      </a:solidFill>
                    </a:ln>
                    <a:gradFill flip="none" rotWithShape="1">
                      <a:gsLst>
                        <a:gs pos="0">
                          <a:srgbClr val="0000FE"/>
                        </a:gs>
                        <a:gs pos="17000">
                          <a:srgbClr val="0062FE"/>
                        </a:gs>
                        <a:gs pos="43000">
                          <a:srgbClr val="66FFFF"/>
                        </a:gs>
                        <a:gs pos="55000">
                          <a:srgbClr val="00FF00"/>
                        </a:gs>
                        <a:gs pos="30000">
                          <a:srgbClr val="00FFFF"/>
                        </a:gs>
                        <a:gs pos="99115">
                          <a:srgbClr val="FF0000"/>
                        </a:gs>
                        <a:gs pos="85000">
                          <a:srgbClr val="FF9B59"/>
                        </a:gs>
                        <a:gs pos="71000">
                          <a:srgbClr val="FFFF00"/>
                        </a:gs>
                      </a:gsLst>
                      <a:lin ang="16200000" scaled="1"/>
                      <a:tileRect/>
                    </a:gradFill>
                    <a:effectLst>
                      <a:outerShdw dist="165100" dir="8100000" algn="tr" rotWithShape="0">
                        <a:srgbClr val="002060"/>
                      </a:outerShdw>
                    </a:effectLst>
                    <a:latin typeface="MESTIZOS UNIDOS -URBAN HOOKUPZ" panose="02000000000000000000" pitchFamily="2" charset="0"/>
                  </a:rPr>
                  <a:t> </a:t>
                </a:r>
                <a:r>
                  <a:rPr lang="en-US" sz="10400" dirty="0">
                    <a:ln>
                      <a:solidFill>
                        <a:schemeClr val="accent1"/>
                      </a:solidFill>
                    </a:ln>
                    <a:gradFill flip="none" rotWithShape="1">
                      <a:gsLst>
                        <a:gs pos="0">
                          <a:srgbClr val="002060"/>
                        </a:gs>
                        <a:gs pos="15000">
                          <a:srgbClr val="0062FE"/>
                        </a:gs>
                        <a:gs pos="32000">
                          <a:srgbClr val="66FFFF"/>
                        </a:gs>
                        <a:gs pos="47000">
                          <a:srgbClr val="00FF00"/>
                        </a:gs>
                        <a:gs pos="30000">
                          <a:srgbClr val="00FFFF"/>
                        </a:gs>
                        <a:gs pos="99115">
                          <a:srgbClr val="FF0000"/>
                        </a:gs>
                        <a:gs pos="81000">
                          <a:srgbClr val="FF9B59"/>
                        </a:gs>
                        <a:gs pos="56000">
                          <a:srgbClr val="FFFF00"/>
                        </a:gs>
                      </a:gsLst>
                      <a:lin ang="16200000" scaled="1"/>
                      <a:tileRect/>
                    </a:gradFill>
                    <a:effectLst>
                      <a:outerShdw dist="165100" dir="8100000" algn="tr" rotWithShape="0">
                        <a:srgbClr val="002060"/>
                      </a:outerShdw>
                    </a:effectLst>
                    <a:latin typeface="MESTIZOS UNIDOS -URBAN HOOKUPZ" panose="02000000000000000000" pitchFamily="2" charset="0"/>
                  </a:rPr>
                  <a:t>Skateboa</a:t>
                </a:r>
                <a:r>
                  <a:rPr lang="en-US" sz="9600" dirty="0">
                    <a:ln>
                      <a:solidFill>
                        <a:schemeClr val="accent1"/>
                      </a:solidFill>
                    </a:ln>
                    <a:gradFill flip="none" rotWithShape="1">
                      <a:gsLst>
                        <a:gs pos="0">
                          <a:srgbClr val="002060"/>
                        </a:gs>
                        <a:gs pos="15000">
                          <a:srgbClr val="0062FE"/>
                        </a:gs>
                        <a:gs pos="32000">
                          <a:srgbClr val="66FFFF"/>
                        </a:gs>
                        <a:gs pos="47000">
                          <a:srgbClr val="00FF00"/>
                        </a:gs>
                        <a:gs pos="30000">
                          <a:srgbClr val="00FFFF"/>
                        </a:gs>
                        <a:gs pos="99115">
                          <a:srgbClr val="FF0000"/>
                        </a:gs>
                        <a:gs pos="81000">
                          <a:srgbClr val="FF9B59"/>
                        </a:gs>
                        <a:gs pos="56000">
                          <a:srgbClr val="FFFF00"/>
                        </a:gs>
                      </a:gsLst>
                      <a:lin ang="16200000" scaled="1"/>
                      <a:tileRect/>
                    </a:gradFill>
                    <a:effectLst>
                      <a:outerShdw dist="165100" dir="8100000" algn="tr" rotWithShape="0">
                        <a:srgbClr val="002060"/>
                      </a:outerShdw>
                    </a:effectLst>
                    <a:latin typeface="MESTIZOS UNIDOS -URBAN HOOKUPZ" panose="02000000000000000000" pitchFamily="2" charset="0"/>
                  </a:rPr>
                  <a:t>r</a:t>
                </a:r>
                <a:r>
                  <a:rPr lang="en-US" sz="8800" dirty="0">
                    <a:ln>
                      <a:solidFill>
                        <a:schemeClr val="accent1"/>
                      </a:solidFill>
                    </a:ln>
                    <a:gradFill flip="none" rotWithShape="1">
                      <a:gsLst>
                        <a:gs pos="0">
                          <a:srgbClr val="002060"/>
                        </a:gs>
                        <a:gs pos="15000">
                          <a:srgbClr val="0062FE"/>
                        </a:gs>
                        <a:gs pos="32000">
                          <a:srgbClr val="66FFFF"/>
                        </a:gs>
                        <a:gs pos="47000">
                          <a:srgbClr val="00FF00"/>
                        </a:gs>
                        <a:gs pos="30000">
                          <a:srgbClr val="00FFFF"/>
                        </a:gs>
                        <a:gs pos="99115">
                          <a:srgbClr val="FF0000"/>
                        </a:gs>
                        <a:gs pos="81000">
                          <a:srgbClr val="FF9B59"/>
                        </a:gs>
                        <a:gs pos="56000">
                          <a:srgbClr val="FFFF00"/>
                        </a:gs>
                      </a:gsLst>
                      <a:lin ang="16200000" scaled="1"/>
                      <a:tileRect/>
                    </a:gradFill>
                    <a:effectLst>
                      <a:outerShdw dist="165100" dir="8100000" algn="tr" rotWithShape="0">
                        <a:srgbClr val="002060"/>
                      </a:outerShdw>
                    </a:effectLst>
                    <a:latin typeface="MESTIZOS UNIDOS -URBAN HOOKUPZ" panose="02000000000000000000" pitchFamily="2" charset="0"/>
                  </a:rPr>
                  <a:t>ds</a:t>
                </a:r>
              </a:p>
            </p:txBody>
          </p: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274FFD3-DFC4-4429-9A86-3264F7581F0E}"/>
              </a:ext>
            </a:extLst>
          </p:cNvPr>
          <p:cNvSpPr txBox="1"/>
          <p:nvPr/>
        </p:nvSpPr>
        <p:spPr>
          <a:xfrm>
            <a:off x="3624740" y="408524"/>
            <a:ext cx="6248400" cy="646331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Version that can be changed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A5B9F92-CF2E-47F9-BD7E-459186B2C88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6156" y="6125139"/>
            <a:ext cx="8403565" cy="279173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388965-BF78-499E-9E8D-01F2C08ADD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276" y="5715922"/>
            <a:ext cx="6262169" cy="1702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607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1F2A254E-CA63-48CF-82F1-8CB921F9DCED}"/>
              </a:ext>
            </a:extLst>
          </p:cNvPr>
          <p:cNvSpPr/>
          <p:nvPr/>
        </p:nvSpPr>
        <p:spPr>
          <a:xfrm>
            <a:off x="430911" y="1742664"/>
            <a:ext cx="12827889" cy="3680581"/>
          </a:xfrm>
          <a:prstGeom prst="ellipse">
            <a:avLst/>
          </a:prstGeom>
          <a:solidFill>
            <a:schemeClr val="bg1"/>
          </a:solidFill>
          <a:ln w="231775">
            <a:solidFill>
              <a:srgbClr val="0000FF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8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13E61C-8930-4EE7-9D80-B6ED0209E02D}"/>
              </a:ext>
            </a:extLst>
          </p:cNvPr>
          <p:cNvSpPr txBox="1"/>
          <p:nvPr/>
        </p:nvSpPr>
        <p:spPr>
          <a:xfrm>
            <a:off x="3354334" y="4383832"/>
            <a:ext cx="6550131" cy="784320"/>
          </a:xfrm>
          <a:prstGeom prst="rect">
            <a:avLst/>
          </a:prstGeom>
          <a:noFill/>
          <a:effectLst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3480" b="1" dirty="0">
                <a:ln>
                  <a:solidFill>
                    <a:srgbClr val="860000"/>
                  </a:solidFill>
                </a:ln>
                <a:solidFill>
                  <a:srgbClr val="460000"/>
                </a:solidFill>
                <a:latin typeface="Comic Sans MS" panose="030F0702030302020204" pitchFamily="66" charset="0"/>
              </a:rPr>
              <a:t>HERMOSA BEACH, CALIFORNIA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391A83-83CB-4F50-9111-19B4EEF37675}"/>
              </a:ext>
            </a:extLst>
          </p:cNvPr>
          <p:cNvSpPr/>
          <p:nvPr/>
        </p:nvSpPr>
        <p:spPr>
          <a:xfrm>
            <a:off x="1120796" y="1689848"/>
            <a:ext cx="11490647" cy="3289541"/>
          </a:xfrm>
          <a:prstGeom prst="rect">
            <a:avLst/>
          </a:prstGeom>
          <a:ln w="15875">
            <a:noFill/>
          </a:ln>
          <a:effectLst>
            <a:outerShdw blurRad="50800" dist="50800" dir="5400000" algn="ctr" rotWithShape="0">
              <a:srgbClr val="0000FF"/>
            </a:outerShdw>
          </a:effectLst>
        </p:spPr>
        <p:txBody>
          <a:bodyPr wrap="none">
            <a:prstTxWarp prst="textStop">
              <a:avLst>
                <a:gd name="adj" fmla="val 35130"/>
              </a:avLst>
            </a:prstTxWarp>
            <a:spAutoFit/>
          </a:bodyPr>
          <a:lstStyle/>
          <a:p>
            <a:r>
              <a:rPr lang="en-US" sz="8800" dirty="0">
                <a:ln w="19050">
                  <a:solidFill>
                    <a:srgbClr val="003399"/>
                  </a:solidFill>
                </a:ln>
                <a:gradFill>
                  <a:gsLst>
                    <a:gs pos="48000">
                      <a:srgbClr val="B7FFE9"/>
                    </a:gs>
                    <a:gs pos="67000">
                      <a:srgbClr val="00FFB8"/>
                    </a:gs>
                    <a:gs pos="20000">
                      <a:srgbClr val="0000FF"/>
                    </a:gs>
                    <a:gs pos="35000">
                      <a:srgbClr val="00FFB0"/>
                    </a:gs>
                    <a:gs pos="81000">
                      <a:srgbClr val="0000FF"/>
                    </a:gs>
                  </a:gsLst>
                  <a:lin ang="16200000" scaled="1"/>
                </a:gradFill>
                <a:effectLst>
                  <a:outerShdw dist="292100" dir="7800000" algn="ctr" rotWithShape="0">
                    <a:schemeClr val="tx1">
                      <a:lumMod val="95000"/>
                      <a:lumOff val="5000"/>
                    </a:schemeClr>
                  </a:outerShdw>
                </a:effectLst>
                <a:latin typeface="MESTIZOS UNIDOS -URBAN HOOKUPZ" panose="02000000000000000000" pitchFamily="2" charset="0"/>
              </a:rPr>
              <a:t>Z&amp;Z Skateboards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8C17F4D-53C3-4442-AF96-013DC65C40A3}"/>
              </a:ext>
            </a:extLst>
          </p:cNvPr>
          <p:cNvSpPr/>
          <p:nvPr/>
        </p:nvSpPr>
        <p:spPr>
          <a:xfrm rot="20960503" flipV="1">
            <a:off x="1302739" y="2915895"/>
            <a:ext cx="528785" cy="6062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">
            <a:extLst>
              <a:ext uri="{FF2B5EF4-FFF2-40B4-BE49-F238E27FC236}">
                <a16:creationId xmlns:a16="http://schemas.microsoft.com/office/drawing/2014/main" id="{295BE828-77B8-409F-BC67-87DEEE07F20F}"/>
              </a:ext>
            </a:extLst>
          </p:cNvPr>
          <p:cNvSpPr/>
          <p:nvPr/>
        </p:nvSpPr>
        <p:spPr>
          <a:xfrm rot="19907257" flipH="1">
            <a:off x="8211656" y="2984918"/>
            <a:ext cx="83233" cy="2286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2">
            <a:extLst>
              <a:ext uri="{FF2B5EF4-FFF2-40B4-BE49-F238E27FC236}">
                <a16:creationId xmlns:a16="http://schemas.microsoft.com/office/drawing/2014/main" id="{60577D9C-448D-4FF1-A477-14E43D73CDF7}"/>
              </a:ext>
            </a:extLst>
          </p:cNvPr>
          <p:cNvSpPr/>
          <p:nvPr/>
        </p:nvSpPr>
        <p:spPr>
          <a:xfrm rot="3529602" flipV="1">
            <a:off x="8655384" y="2087038"/>
            <a:ext cx="379344" cy="1170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2">
            <a:extLst>
              <a:ext uri="{FF2B5EF4-FFF2-40B4-BE49-F238E27FC236}">
                <a16:creationId xmlns:a16="http://schemas.microsoft.com/office/drawing/2014/main" id="{8CB9922C-8C1D-432D-AA16-6793ECAF3EF1}"/>
              </a:ext>
            </a:extLst>
          </p:cNvPr>
          <p:cNvSpPr/>
          <p:nvPr/>
        </p:nvSpPr>
        <p:spPr>
          <a:xfrm rot="3281383">
            <a:off x="5270016" y="4025253"/>
            <a:ext cx="933093" cy="798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2">
            <a:extLst>
              <a:ext uri="{FF2B5EF4-FFF2-40B4-BE49-F238E27FC236}">
                <a16:creationId xmlns:a16="http://schemas.microsoft.com/office/drawing/2014/main" id="{26D14F6B-3F76-458E-8308-3E10ED1905B5}"/>
              </a:ext>
            </a:extLst>
          </p:cNvPr>
          <p:cNvSpPr/>
          <p:nvPr/>
        </p:nvSpPr>
        <p:spPr>
          <a:xfrm rot="3922932">
            <a:off x="5694258" y="3977173"/>
            <a:ext cx="1041796" cy="925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2">
            <a:extLst>
              <a:ext uri="{FF2B5EF4-FFF2-40B4-BE49-F238E27FC236}">
                <a16:creationId xmlns:a16="http://schemas.microsoft.com/office/drawing/2014/main" id="{84EF0824-9C7C-4DD2-8FA8-E1BAE74D90F8}"/>
              </a:ext>
            </a:extLst>
          </p:cNvPr>
          <p:cNvSpPr/>
          <p:nvPr/>
        </p:nvSpPr>
        <p:spPr>
          <a:xfrm rot="5166417" flipV="1">
            <a:off x="4768756" y="2259405"/>
            <a:ext cx="406883" cy="766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">
            <a:extLst>
              <a:ext uri="{FF2B5EF4-FFF2-40B4-BE49-F238E27FC236}">
                <a16:creationId xmlns:a16="http://schemas.microsoft.com/office/drawing/2014/main" id="{1265E2D8-4E50-4A2D-9987-57C559C7F321}"/>
              </a:ext>
            </a:extLst>
          </p:cNvPr>
          <p:cNvSpPr/>
          <p:nvPr/>
        </p:nvSpPr>
        <p:spPr>
          <a:xfrm rot="7484913" flipH="1">
            <a:off x="3307790" y="2464419"/>
            <a:ext cx="292892" cy="1175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1">
            <a:extLst>
              <a:ext uri="{FF2B5EF4-FFF2-40B4-BE49-F238E27FC236}">
                <a16:creationId xmlns:a16="http://schemas.microsoft.com/office/drawing/2014/main" id="{0EFF1325-87AE-4C42-92EE-FD49AF7279D1}"/>
              </a:ext>
            </a:extLst>
          </p:cNvPr>
          <p:cNvSpPr/>
          <p:nvPr/>
        </p:nvSpPr>
        <p:spPr>
          <a:xfrm rot="9436948">
            <a:off x="8070303" y="1937753"/>
            <a:ext cx="104321" cy="2926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1">
            <a:extLst>
              <a:ext uri="{FF2B5EF4-FFF2-40B4-BE49-F238E27FC236}">
                <a16:creationId xmlns:a16="http://schemas.microsoft.com/office/drawing/2014/main" id="{E11A46C5-578B-4A79-B467-9D873F331276}"/>
              </a:ext>
            </a:extLst>
          </p:cNvPr>
          <p:cNvSpPr/>
          <p:nvPr/>
        </p:nvSpPr>
        <p:spPr>
          <a:xfrm rot="752081">
            <a:off x="8519804" y="3916141"/>
            <a:ext cx="317744" cy="489313"/>
          </a:xfrm>
          <a:custGeom>
            <a:avLst/>
            <a:gdLst>
              <a:gd name="connsiteX0" fmla="*/ 0 w 1414723"/>
              <a:gd name="connsiteY0" fmla="*/ 47537 h 95074"/>
              <a:gd name="connsiteX1" fmla="*/ 707362 w 1414723"/>
              <a:gd name="connsiteY1" fmla="*/ 0 h 95074"/>
              <a:gd name="connsiteX2" fmla="*/ 1414724 w 1414723"/>
              <a:gd name="connsiteY2" fmla="*/ 47537 h 95074"/>
              <a:gd name="connsiteX3" fmla="*/ 707362 w 1414723"/>
              <a:gd name="connsiteY3" fmla="*/ 95074 h 95074"/>
              <a:gd name="connsiteX4" fmla="*/ 0 w 1414723"/>
              <a:gd name="connsiteY4" fmla="*/ 47537 h 95074"/>
              <a:gd name="connsiteX0" fmla="*/ 11 w 1414735"/>
              <a:gd name="connsiteY0" fmla="*/ 47659 h 314851"/>
              <a:gd name="connsiteX1" fmla="*/ 707373 w 1414735"/>
              <a:gd name="connsiteY1" fmla="*/ 122 h 314851"/>
              <a:gd name="connsiteX2" fmla="*/ 1414735 w 1414735"/>
              <a:gd name="connsiteY2" fmla="*/ 47659 h 314851"/>
              <a:gd name="connsiteX3" fmla="*/ 720792 w 1414735"/>
              <a:gd name="connsiteY3" fmla="*/ 314851 h 314851"/>
              <a:gd name="connsiteX4" fmla="*/ 11 w 1414735"/>
              <a:gd name="connsiteY4" fmla="*/ 47659 h 314851"/>
              <a:gd name="connsiteX0" fmla="*/ 24 w 1414748"/>
              <a:gd name="connsiteY0" fmla="*/ 13008 h 280200"/>
              <a:gd name="connsiteX1" fmla="*/ 701686 w 1414748"/>
              <a:gd name="connsiteY1" fmla="*/ 38745 h 280200"/>
              <a:gd name="connsiteX2" fmla="*/ 1414748 w 1414748"/>
              <a:gd name="connsiteY2" fmla="*/ 13008 h 280200"/>
              <a:gd name="connsiteX3" fmla="*/ 720805 w 1414748"/>
              <a:gd name="connsiteY3" fmla="*/ 280200 h 280200"/>
              <a:gd name="connsiteX4" fmla="*/ 24 w 1414748"/>
              <a:gd name="connsiteY4" fmla="*/ 13008 h 280200"/>
              <a:gd name="connsiteX0" fmla="*/ 40 w 1414764"/>
              <a:gd name="connsiteY0" fmla="*/ 2982 h 270174"/>
              <a:gd name="connsiteX1" fmla="*/ 696171 w 1414764"/>
              <a:gd name="connsiteY1" fmla="*/ 132509 h 270174"/>
              <a:gd name="connsiteX2" fmla="*/ 1414764 w 1414764"/>
              <a:gd name="connsiteY2" fmla="*/ 2982 h 270174"/>
              <a:gd name="connsiteX3" fmla="*/ 720821 w 1414764"/>
              <a:gd name="connsiteY3" fmla="*/ 270174 h 270174"/>
              <a:gd name="connsiteX4" fmla="*/ 40 w 1414764"/>
              <a:gd name="connsiteY4" fmla="*/ 2982 h 270174"/>
              <a:gd name="connsiteX0" fmla="*/ 584 w 1415308"/>
              <a:gd name="connsiteY0" fmla="*/ 3956 h 271148"/>
              <a:gd name="connsiteX1" fmla="*/ 696715 w 1415308"/>
              <a:gd name="connsiteY1" fmla="*/ 133483 h 271148"/>
              <a:gd name="connsiteX2" fmla="*/ 1415308 w 1415308"/>
              <a:gd name="connsiteY2" fmla="*/ 3956 h 271148"/>
              <a:gd name="connsiteX3" fmla="*/ 721365 w 1415308"/>
              <a:gd name="connsiteY3" fmla="*/ 271148 h 271148"/>
              <a:gd name="connsiteX4" fmla="*/ 584 w 1415308"/>
              <a:gd name="connsiteY4" fmla="*/ 3956 h 271148"/>
              <a:gd name="connsiteX0" fmla="*/ 1013 w 1415737"/>
              <a:gd name="connsiteY0" fmla="*/ 4840 h 369618"/>
              <a:gd name="connsiteX1" fmla="*/ 697144 w 1415737"/>
              <a:gd name="connsiteY1" fmla="*/ 134367 h 369618"/>
              <a:gd name="connsiteX2" fmla="*/ 1415737 w 1415737"/>
              <a:gd name="connsiteY2" fmla="*/ 4840 h 369618"/>
              <a:gd name="connsiteX3" fmla="*/ 734540 w 1415737"/>
              <a:gd name="connsiteY3" fmla="*/ 369618 h 369618"/>
              <a:gd name="connsiteX4" fmla="*/ 1013 w 1415737"/>
              <a:gd name="connsiteY4" fmla="*/ 4840 h 369618"/>
              <a:gd name="connsiteX0" fmla="*/ 45696 w 1460420"/>
              <a:gd name="connsiteY0" fmla="*/ 3957 h 373619"/>
              <a:gd name="connsiteX1" fmla="*/ 741827 w 1460420"/>
              <a:gd name="connsiteY1" fmla="*/ 133484 h 373619"/>
              <a:gd name="connsiteX2" fmla="*/ 1460420 w 1460420"/>
              <a:gd name="connsiteY2" fmla="*/ 3957 h 373619"/>
              <a:gd name="connsiteX3" fmla="*/ 779223 w 1460420"/>
              <a:gd name="connsiteY3" fmla="*/ 368735 h 373619"/>
              <a:gd name="connsiteX4" fmla="*/ 145000 w 1460420"/>
              <a:gd name="connsiteY4" fmla="*/ 200375 h 373619"/>
              <a:gd name="connsiteX5" fmla="*/ 45696 w 1460420"/>
              <a:gd name="connsiteY5" fmla="*/ 3957 h 373619"/>
              <a:gd name="connsiteX0" fmla="*/ 18915 w 1433639"/>
              <a:gd name="connsiteY0" fmla="*/ 3576 h 373238"/>
              <a:gd name="connsiteX1" fmla="*/ 352750 w 1433639"/>
              <a:gd name="connsiteY1" fmla="*/ 182681 h 373238"/>
              <a:gd name="connsiteX2" fmla="*/ 715046 w 1433639"/>
              <a:gd name="connsiteY2" fmla="*/ 133103 h 373238"/>
              <a:gd name="connsiteX3" fmla="*/ 1433639 w 1433639"/>
              <a:gd name="connsiteY3" fmla="*/ 3576 h 373238"/>
              <a:gd name="connsiteX4" fmla="*/ 752442 w 1433639"/>
              <a:gd name="connsiteY4" fmla="*/ 368354 h 373238"/>
              <a:gd name="connsiteX5" fmla="*/ 118219 w 1433639"/>
              <a:gd name="connsiteY5" fmla="*/ 199994 h 373238"/>
              <a:gd name="connsiteX6" fmla="*/ 18915 w 1433639"/>
              <a:gd name="connsiteY6" fmla="*/ 3576 h 373238"/>
              <a:gd name="connsiteX0" fmla="*/ 18915 w 1433639"/>
              <a:gd name="connsiteY0" fmla="*/ 2288 h 371950"/>
              <a:gd name="connsiteX1" fmla="*/ 352750 w 1433639"/>
              <a:gd name="connsiteY1" fmla="*/ 181393 h 371950"/>
              <a:gd name="connsiteX2" fmla="*/ 765395 w 1433639"/>
              <a:gd name="connsiteY2" fmla="*/ 213652 h 371950"/>
              <a:gd name="connsiteX3" fmla="*/ 1433639 w 1433639"/>
              <a:gd name="connsiteY3" fmla="*/ 2288 h 371950"/>
              <a:gd name="connsiteX4" fmla="*/ 752442 w 1433639"/>
              <a:gd name="connsiteY4" fmla="*/ 367066 h 371950"/>
              <a:gd name="connsiteX5" fmla="*/ 118219 w 1433639"/>
              <a:gd name="connsiteY5" fmla="*/ 198706 h 371950"/>
              <a:gd name="connsiteX6" fmla="*/ 18915 w 1433639"/>
              <a:gd name="connsiteY6" fmla="*/ 2288 h 371950"/>
              <a:gd name="connsiteX0" fmla="*/ 41564 w 1394926"/>
              <a:gd name="connsiteY0" fmla="*/ 71571 h 371950"/>
              <a:gd name="connsiteX1" fmla="*/ 314037 w 1394926"/>
              <a:gd name="connsiteY1" fmla="*/ 181393 h 371950"/>
              <a:gd name="connsiteX2" fmla="*/ 726682 w 1394926"/>
              <a:gd name="connsiteY2" fmla="*/ 213652 h 371950"/>
              <a:gd name="connsiteX3" fmla="*/ 1394926 w 1394926"/>
              <a:gd name="connsiteY3" fmla="*/ 2288 h 371950"/>
              <a:gd name="connsiteX4" fmla="*/ 713729 w 1394926"/>
              <a:gd name="connsiteY4" fmla="*/ 367066 h 371950"/>
              <a:gd name="connsiteX5" fmla="*/ 79506 w 1394926"/>
              <a:gd name="connsiteY5" fmla="*/ 198706 h 371950"/>
              <a:gd name="connsiteX6" fmla="*/ 41564 w 1394926"/>
              <a:gd name="connsiteY6" fmla="*/ 71571 h 371950"/>
              <a:gd name="connsiteX0" fmla="*/ 51314 w 1404676"/>
              <a:gd name="connsiteY0" fmla="*/ 71706 h 372085"/>
              <a:gd name="connsiteX1" fmla="*/ 477571 w 1404676"/>
              <a:gd name="connsiteY1" fmla="*/ 259243 h 372085"/>
              <a:gd name="connsiteX2" fmla="*/ 736432 w 1404676"/>
              <a:gd name="connsiteY2" fmla="*/ 213787 h 372085"/>
              <a:gd name="connsiteX3" fmla="*/ 1404676 w 1404676"/>
              <a:gd name="connsiteY3" fmla="*/ 2423 h 372085"/>
              <a:gd name="connsiteX4" fmla="*/ 723479 w 1404676"/>
              <a:gd name="connsiteY4" fmla="*/ 367201 h 372085"/>
              <a:gd name="connsiteX5" fmla="*/ 89256 w 1404676"/>
              <a:gd name="connsiteY5" fmla="*/ 198841 h 372085"/>
              <a:gd name="connsiteX6" fmla="*/ 51314 w 1404676"/>
              <a:gd name="connsiteY6" fmla="*/ 71706 h 372085"/>
              <a:gd name="connsiteX0" fmla="*/ 51314 w 1404676"/>
              <a:gd name="connsiteY0" fmla="*/ 71334 h 371713"/>
              <a:gd name="connsiteX1" fmla="*/ 477571 w 1404676"/>
              <a:gd name="connsiteY1" fmla="*/ 258871 h 371713"/>
              <a:gd name="connsiteX2" fmla="*/ 799469 w 1404676"/>
              <a:gd name="connsiteY2" fmla="*/ 252347 h 371713"/>
              <a:gd name="connsiteX3" fmla="*/ 1404676 w 1404676"/>
              <a:gd name="connsiteY3" fmla="*/ 2051 h 371713"/>
              <a:gd name="connsiteX4" fmla="*/ 723479 w 1404676"/>
              <a:gd name="connsiteY4" fmla="*/ 366829 h 371713"/>
              <a:gd name="connsiteX5" fmla="*/ 89256 w 1404676"/>
              <a:gd name="connsiteY5" fmla="*/ 198469 h 371713"/>
              <a:gd name="connsiteX6" fmla="*/ 51314 w 1404676"/>
              <a:gd name="connsiteY6" fmla="*/ 71334 h 37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4676" h="371713">
                <a:moveTo>
                  <a:pt x="51314" y="71334"/>
                </a:moveTo>
                <a:cubicBezTo>
                  <a:pt x="116033" y="81401"/>
                  <a:pt x="361549" y="237283"/>
                  <a:pt x="477571" y="258871"/>
                </a:cubicBezTo>
                <a:cubicBezTo>
                  <a:pt x="593593" y="280459"/>
                  <a:pt x="644952" y="295150"/>
                  <a:pt x="799469" y="252347"/>
                </a:cubicBezTo>
                <a:cubicBezTo>
                  <a:pt x="953986" y="209544"/>
                  <a:pt x="1404676" y="-24203"/>
                  <a:pt x="1404676" y="2051"/>
                </a:cubicBezTo>
                <a:cubicBezTo>
                  <a:pt x="1404676" y="28305"/>
                  <a:pt x="942716" y="334093"/>
                  <a:pt x="723479" y="366829"/>
                </a:cubicBezTo>
                <a:cubicBezTo>
                  <a:pt x="504242" y="399565"/>
                  <a:pt x="211511" y="259265"/>
                  <a:pt x="89256" y="198469"/>
                </a:cubicBezTo>
                <a:cubicBezTo>
                  <a:pt x="-32999" y="137673"/>
                  <a:pt x="-13405" y="61267"/>
                  <a:pt x="51314" y="713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1">
            <a:extLst>
              <a:ext uri="{FF2B5EF4-FFF2-40B4-BE49-F238E27FC236}">
                <a16:creationId xmlns:a16="http://schemas.microsoft.com/office/drawing/2014/main" id="{9A7B45A0-A562-4F8D-A890-0B2D604690D2}"/>
              </a:ext>
            </a:extLst>
          </p:cNvPr>
          <p:cNvSpPr/>
          <p:nvPr/>
        </p:nvSpPr>
        <p:spPr>
          <a:xfrm rot="17437832">
            <a:off x="11030721" y="2521541"/>
            <a:ext cx="88268" cy="2607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1">
            <a:extLst>
              <a:ext uri="{FF2B5EF4-FFF2-40B4-BE49-F238E27FC236}">
                <a16:creationId xmlns:a16="http://schemas.microsoft.com/office/drawing/2014/main" id="{DFB8822D-9097-42BE-ADED-F7F3B6CDB0A4}"/>
              </a:ext>
            </a:extLst>
          </p:cNvPr>
          <p:cNvSpPr/>
          <p:nvPr/>
        </p:nvSpPr>
        <p:spPr>
          <a:xfrm rot="18825581">
            <a:off x="9624616" y="2047783"/>
            <a:ext cx="129478" cy="21303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1">
            <a:extLst>
              <a:ext uri="{FF2B5EF4-FFF2-40B4-BE49-F238E27FC236}">
                <a16:creationId xmlns:a16="http://schemas.microsoft.com/office/drawing/2014/main" id="{D56AB41A-1E1E-44B3-B5B5-B5E9B1512E89}"/>
              </a:ext>
            </a:extLst>
          </p:cNvPr>
          <p:cNvSpPr/>
          <p:nvPr/>
        </p:nvSpPr>
        <p:spPr>
          <a:xfrm rot="21298243" flipV="1">
            <a:off x="5712526" y="2069409"/>
            <a:ext cx="197659" cy="456684"/>
          </a:xfrm>
          <a:custGeom>
            <a:avLst/>
            <a:gdLst>
              <a:gd name="connsiteX0" fmla="*/ 0 w 1414723"/>
              <a:gd name="connsiteY0" fmla="*/ 47537 h 95074"/>
              <a:gd name="connsiteX1" fmla="*/ 707362 w 1414723"/>
              <a:gd name="connsiteY1" fmla="*/ 0 h 95074"/>
              <a:gd name="connsiteX2" fmla="*/ 1414724 w 1414723"/>
              <a:gd name="connsiteY2" fmla="*/ 47537 h 95074"/>
              <a:gd name="connsiteX3" fmla="*/ 707362 w 1414723"/>
              <a:gd name="connsiteY3" fmla="*/ 95074 h 95074"/>
              <a:gd name="connsiteX4" fmla="*/ 0 w 1414723"/>
              <a:gd name="connsiteY4" fmla="*/ 47537 h 95074"/>
              <a:gd name="connsiteX0" fmla="*/ 11 w 1414735"/>
              <a:gd name="connsiteY0" fmla="*/ 47659 h 314851"/>
              <a:gd name="connsiteX1" fmla="*/ 707373 w 1414735"/>
              <a:gd name="connsiteY1" fmla="*/ 122 h 314851"/>
              <a:gd name="connsiteX2" fmla="*/ 1414735 w 1414735"/>
              <a:gd name="connsiteY2" fmla="*/ 47659 h 314851"/>
              <a:gd name="connsiteX3" fmla="*/ 720792 w 1414735"/>
              <a:gd name="connsiteY3" fmla="*/ 314851 h 314851"/>
              <a:gd name="connsiteX4" fmla="*/ 11 w 1414735"/>
              <a:gd name="connsiteY4" fmla="*/ 47659 h 314851"/>
              <a:gd name="connsiteX0" fmla="*/ 24 w 1414748"/>
              <a:gd name="connsiteY0" fmla="*/ 13008 h 280200"/>
              <a:gd name="connsiteX1" fmla="*/ 701686 w 1414748"/>
              <a:gd name="connsiteY1" fmla="*/ 38745 h 280200"/>
              <a:gd name="connsiteX2" fmla="*/ 1414748 w 1414748"/>
              <a:gd name="connsiteY2" fmla="*/ 13008 h 280200"/>
              <a:gd name="connsiteX3" fmla="*/ 720805 w 1414748"/>
              <a:gd name="connsiteY3" fmla="*/ 280200 h 280200"/>
              <a:gd name="connsiteX4" fmla="*/ 24 w 1414748"/>
              <a:gd name="connsiteY4" fmla="*/ 13008 h 280200"/>
              <a:gd name="connsiteX0" fmla="*/ 40 w 1414764"/>
              <a:gd name="connsiteY0" fmla="*/ 2982 h 270174"/>
              <a:gd name="connsiteX1" fmla="*/ 696171 w 1414764"/>
              <a:gd name="connsiteY1" fmla="*/ 132509 h 270174"/>
              <a:gd name="connsiteX2" fmla="*/ 1414764 w 1414764"/>
              <a:gd name="connsiteY2" fmla="*/ 2982 h 270174"/>
              <a:gd name="connsiteX3" fmla="*/ 720821 w 1414764"/>
              <a:gd name="connsiteY3" fmla="*/ 270174 h 270174"/>
              <a:gd name="connsiteX4" fmla="*/ 40 w 1414764"/>
              <a:gd name="connsiteY4" fmla="*/ 2982 h 270174"/>
              <a:gd name="connsiteX0" fmla="*/ 584 w 1415308"/>
              <a:gd name="connsiteY0" fmla="*/ 3956 h 271148"/>
              <a:gd name="connsiteX1" fmla="*/ 696715 w 1415308"/>
              <a:gd name="connsiteY1" fmla="*/ 133483 h 271148"/>
              <a:gd name="connsiteX2" fmla="*/ 1415308 w 1415308"/>
              <a:gd name="connsiteY2" fmla="*/ 3956 h 271148"/>
              <a:gd name="connsiteX3" fmla="*/ 721365 w 1415308"/>
              <a:gd name="connsiteY3" fmla="*/ 271148 h 271148"/>
              <a:gd name="connsiteX4" fmla="*/ 584 w 1415308"/>
              <a:gd name="connsiteY4" fmla="*/ 3956 h 271148"/>
              <a:gd name="connsiteX0" fmla="*/ 1013 w 1415737"/>
              <a:gd name="connsiteY0" fmla="*/ 4840 h 369618"/>
              <a:gd name="connsiteX1" fmla="*/ 697144 w 1415737"/>
              <a:gd name="connsiteY1" fmla="*/ 134367 h 369618"/>
              <a:gd name="connsiteX2" fmla="*/ 1415737 w 1415737"/>
              <a:gd name="connsiteY2" fmla="*/ 4840 h 369618"/>
              <a:gd name="connsiteX3" fmla="*/ 734540 w 1415737"/>
              <a:gd name="connsiteY3" fmla="*/ 369618 h 369618"/>
              <a:gd name="connsiteX4" fmla="*/ 1013 w 1415737"/>
              <a:gd name="connsiteY4" fmla="*/ 4840 h 369618"/>
              <a:gd name="connsiteX0" fmla="*/ 45696 w 1460420"/>
              <a:gd name="connsiteY0" fmla="*/ 3957 h 373619"/>
              <a:gd name="connsiteX1" fmla="*/ 741827 w 1460420"/>
              <a:gd name="connsiteY1" fmla="*/ 133484 h 373619"/>
              <a:gd name="connsiteX2" fmla="*/ 1460420 w 1460420"/>
              <a:gd name="connsiteY2" fmla="*/ 3957 h 373619"/>
              <a:gd name="connsiteX3" fmla="*/ 779223 w 1460420"/>
              <a:gd name="connsiteY3" fmla="*/ 368735 h 373619"/>
              <a:gd name="connsiteX4" fmla="*/ 145000 w 1460420"/>
              <a:gd name="connsiteY4" fmla="*/ 200375 h 373619"/>
              <a:gd name="connsiteX5" fmla="*/ 45696 w 1460420"/>
              <a:gd name="connsiteY5" fmla="*/ 3957 h 373619"/>
              <a:gd name="connsiteX0" fmla="*/ 18915 w 1433639"/>
              <a:gd name="connsiteY0" fmla="*/ 3576 h 373238"/>
              <a:gd name="connsiteX1" fmla="*/ 352750 w 1433639"/>
              <a:gd name="connsiteY1" fmla="*/ 182681 h 373238"/>
              <a:gd name="connsiteX2" fmla="*/ 715046 w 1433639"/>
              <a:gd name="connsiteY2" fmla="*/ 133103 h 373238"/>
              <a:gd name="connsiteX3" fmla="*/ 1433639 w 1433639"/>
              <a:gd name="connsiteY3" fmla="*/ 3576 h 373238"/>
              <a:gd name="connsiteX4" fmla="*/ 752442 w 1433639"/>
              <a:gd name="connsiteY4" fmla="*/ 368354 h 373238"/>
              <a:gd name="connsiteX5" fmla="*/ 118219 w 1433639"/>
              <a:gd name="connsiteY5" fmla="*/ 199994 h 373238"/>
              <a:gd name="connsiteX6" fmla="*/ 18915 w 1433639"/>
              <a:gd name="connsiteY6" fmla="*/ 3576 h 373238"/>
              <a:gd name="connsiteX0" fmla="*/ 18915 w 1433639"/>
              <a:gd name="connsiteY0" fmla="*/ 2288 h 371950"/>
              <a:gd name="connsiteX1" fmla="*/ 352750 w 1433639"/>
              <a:gd name="connsiteY1" fmla="*/ 181393 h 371950"/>
              <a:gd name="connsiteX2" fmla="*/ 765395 w 1433639"/>
              <a:gd name="connsiteY2" fmla="*/ 213652 h 371950"/>
              <a:gd name="connsiteX3" fmla="*/ 1433639 w 1433639"/>
              <a:gd name="connsiteY3" fmla="*/ 2288 h 371950"/>
              <a:gd name="connsiteX4" fmla="*/ 752442 w 1433639"/>
              <a:gd name="connsiteY4" fmla="*/ 367066 h 371950"/>
              <a:gd name="connsiteX5" fmla="*/ 118219 w 1433639"/>
              <a:gd name="connsiteY5" fmla="*/ 198706 h 371950"/>
              <a:gd name="connsiteX6" fmla="*/ 18915 w 1433639"/>
              <a:gd name="connsiteY6" fmla="*/ 2288 h 371950"/>
              <a:gd name="connsiteX0" fmla="*/ 41564 w 1394926"/>
              <a:gd name="connsiteY0" fmla="*/ 71571 h 371950"/>
              <a:gd name="connsiteX1" fmla="*/ 314037 w 1394926"/>
              <a:gd name="connsiteY1" fmla="*/ 181393 h 371950"/>
              <a:gd name="connsiteX2" fmla="*/ 726682 w 1394926"/>
              <a:gd name="connsiteY2" fmla="*/ 213652 h 371950"/>
              <a:gd name="connsiteX3" fmla="*/ 1394926 w 1394926"/>
              <a:gd name="connsiteY3" fmla="*/ 2288 h 371950"/>
              <a:gd name="connsiteX4" fmla="*/ 713729 w 1394926"/>
              <a:gd name="connsiteY4" fmla="*/ 367066 h 371950"/>
              <a:gd name="connsiteX5" fmla="*/ 79506 w 1394926"/>
              <a:gd name="connsiteY5" fmla="*/ 198706 h 371950"/>
              <a:gd name="connsiteX6" fmla="*/ 41564 w 1394926"/>
              <a:gd name="connsiteY6" fmla="*/ 71571 h 371950"/>
              <a:gd name="connsiteX0" fmla="*/ 51314 w 1404676"/>
              <a:gd name="connsiteY0" fmla="*/ 71706 h 372085"/>
              <a:gd name="connsiteX1" fmla="*/ 477571 w 1404676"/>
              <a:gd name="connsiteY1" fmla="*/ 259243 h 372085"/>
              <a:gd name="connsiteX2" fmla="*/ 736432 w 1404676"/>
              <a:gd name="connsiteY2" fmla="*/ 213787 h 372085"/>
              <a:gd name="connsiteX3" fmla="*/ 1404676 w 1404676"/>
              <a:gd name="connsiteY3" fmla="*/ 2423 h 372085"/>
              <a:gd name="connsiteX4" fmla="*/ 723479 w 1404676"/>
              <a:gd name="connsiteY4" fmla="*/ 367201 h 372085"/>
              <a:gd name="connsiteX5" fmla="*/ 89256 w 1404676"/>
              <a:gd name="connsiteY5" fmla="*/ 198841 h 372085"/>
              <a:gd name="connsiteX6" fmla="*/ 51314 w 1404676"/>
              <a:gd name="connsiteY6" fmla="*/ 71706 h 372085"/>
              <a:gd name="connsiteX0" fmla="*/ 51314 w 1404676"/>
              <a:gd name="connsiteY0" fmla="*/ 71334 h 371713"/>
              <a:gd name="connsiteX1" fmla="*/ 477571 w 1404676"/>
              <a:gd name="connsiteY1" fmla="*/ 258871 h 371713"/>
              <a:gd name="connsiteX2" fmla="*/ 799469 w 1404676"/>
              <a:gd name="connsiteY2" fmla="*/ 252347 h 371713"/>
              <a:gd name="connsiteX3" fmla="*/ 1404676 w 1404676"/>
              <a:gd name="connsiteY3" fmla="*/ 2051 h 371713"/>
              <a:gd name="connsiteX4" fmla="*/ 723479 w 1404676"/>
              <a:gd name="connsiteY4" fmla="*/ 366829 h 371713"/>
              <a:gd name="connsiteX5" fmla="*/ 89256 w 1404676"/>
              <a:gd name="connsiteY5" fmla="*/ 198469 h 371713"/>
              <a:gd name="connsiteX6" fmla="*/ 51314 w 1404676"/>
              <a:gd name="connsiteY6" fmla="*/ 71334 h 37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4676" h="371713">
                <a:moveTo>
                  <a:pt x="51314" y="71334"/>
                </a:moveTo>
                <a:cubicBezTo>
                  <a:pt x="116033" y="81401"/>
                  <a:pt x="361549" y="237283"/>
                  <a:pt x="477571" y="258871"/>
                </a:cubicBezTo>
                <a:cubicBezTo>
                  <a:pt x="593593" y="280459"/>
                  <a:pt x="644952" y="295150"/>
                  <a:pt x="799469" y="252347"/>
                </a:cubicBezTo>
                <a:cubicBezTo>
                  <a:pt x="953986" y="209544"/>
                  <a:pt x="1404676" y="-24203"/>
                  <a:pt x="1404676" y="2051"/>
                </a:cubicBezTo>
                <a:cubicBezTo>
                  <a:pt x="1404676" y="28305"/>
                  <a:pt x="942716" y="334093"/>
                  <a:pt x="723479" y="366829"/>
                </a:cubicBezTo>
                <a:cubicBezTo>
                  <a:pt x="504242" y="399565"/>
                  <a:pt x="211511" y="259265"/>
                  <a:pt x="89256" y="198469"/>
                </a:cubicBezTo>
                <a:cubicBezTo>
                  <a:pt x="-32999" y="137673"/>
                  <a:pt x="-13405" y="61267"/>
                  <a:pt x="51314" y="713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2B948039-9178-44E7-9C50-CA0BD3865E7B}"/>
              </a:ext>
            </a:extLst>
          </p:cNvPr>
          <p:cNvSpPr/>
          <p:nvPr/>
        </p:nvSpPr>
        <p:spPr>
          <a:xfrm rot="3773326" flipV="1">
            <a:off x="6075839" y="2104258"/>
            <a:ext cx="1228427" cy="322733"/>
          </a:xfrm>
          <a:prstGeom prst="arc">
            <a:avLst>
              <a:gd name="adj1" fmla="val 13765914"/>
              <a:gd name="adj2" fmla="val 21115454"/>
            </a:avLst>
          </a:prstGeom>
          <a:ln w="3810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  <p:sp>
        <p:nvSpPr>
          <p:cNvPr id="27" name="Oval 2">
            <a:extLst>
              <a:ext uri="{FF2B5EF4-FFF2-40B4-BE49-F238E27FC236}">
                <a16:creationId xmlns:a16="http://schemas.microsoft.com/office/drawing/2014/main" id="{C0E2AB1E-D6B0-4966-B685-C9E0D1209FB1}"/>
              </a:ext>
            </a:extLst>
          </p:cNvPr>
          <p:cNvSpPr/>
          <p:nvPr/>
        </p:nvSpPr>
        <p:spPr>
          <a:xfrm rot="2036050" flipV="1">
            <a:off x="5792898" y="2141825"/>
            <a:ext cx="511757" cy="1011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">
            <a:extLst>
              <a:ext uri="{FF2B5EF4-FFF2-40B4-BE49-F238E27FC236}">
                <a16:creationId xmlns:a16="http://schemas.microsoft.com/office/drawing/2014/main" id="{0E8F6115-DDDD-4483-B296-A60A4118B9EC}"/>
              </a:ext>
            </a:extLst>
          </p:cNvPr>
          <p:cNvSpPr/>
          <p:nvPr/>
        </p:nvSpPr>
        <p:spPr>
          <a:xfrm rot="2036050" flipV="1">
            <a:off x="6575229" y="2197899"/>
            <a:ext cx="511757" cy="1011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>
            <a:extLst>
              <a:ext uri="{FF2B5EF4-FFF2-40B4-BE49-F238E27FC236}">
                <a16:creationId xmlns:a16="http://schemas.microsoft.com/office/drawing/2014/main" id="{F5083022-1F39-4998-98CC-54A1353D42DD}"/>
              </a:ext>
            </a:extLst>
          </p:cNvPr>
          <p:cNvSpPr/>
          <p:nvPr/>
        </p:nvSpPr>
        <p:spPr>
          <a:xfrm>
            <a:off x="6391361" y="2235424"/>
            <a:ext cx="542898" cy="743403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0DFF8799-D767-436F-8711-98834013FF22}"/>
              </a:ext>
            </a:extLst>
          </p:cNvPr>
          <p:cNvSpPr/>
          <p:nvPr/>
        </p:nvSpPr>
        <p:spPr>
          <a:xfrm rot="3253728" flipV="1">
            <a:off x="6101888" y="2209345"/>
            <a:ext cx="1117433" cy="238976"/>
          </a:xfrm>
          <a:prstGeom prst="arc">
            <a:avLst>
              <a:gd name="adj1" fmla="val 16672845"/>
              <a:gd name="adj2" fmla="val 21088655"/>
            </a:avLst>
          </a:prstGeom>
          <a:ln w="38100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  <p:sp>
        <p:nvSpPr>
          <p:cNvPr id="33" name="Oval 2">
            <a:extLst>
              <a:ext uri="{FF2B5EF4-FFF2-40B4-BE49-F238E27FC236}">
                <a16:creationId xmlns:a16="http://schemas.microsoft.com/office/drawing/2014/main" id="{D6D8FA3E-FCF2-47C0-9B0D-CF2E0F6EC34D}"/>
              </a:ext>
            </a:extLst>
          </p:cNvPr>
          <p:cNvSpPr/>
          <p:nvPr/>
        </p:nvSpPr>
        <p:spPr>
          <a:xfrm rot="5597242">
            <a:off x="7425894" y="2212412"/>
            <a:ext cx="596978" cy="253446"/>
          </a:xfrm>
          <a:custGeom>
            <a:avLst/>
            <a:gdLst>
              <a:gd name="connsiteX0" fmla="*/ 0 w 792183"/>
              <a:gd name="connsiteY0" fmla="*/ 101995 h 203990"/>
              <a:gd name="connsiteX1" fmla="*/ 396092 w 792183"/>
              <a:gd name="connsiteY1" fmla="*/ 0 h 203990"/>
              <a:gd name="connsiteX2" fmla="*/ 792184 w 792183"/>
              <a:gd name="connsiteY2" fmla="*/ 101995 h 203990"/>
              <a:gd name="connsiteX3" fmla="*/ 396092 w 792183"/>
              <a:gd name="connsiteY3" fmla="*/ 203990 h 203990"/>
              <a:gd name="connsiteX4" fmla="*/ 0 w 792183"/>
              <a:gd name="connsiteY4" fmla="*/ 101995 h 203990"/>
              <a:gd name="connsiteX0" fmla="*/ 0 w 804480"/>
              <a:gd name="connsiteY0" fmla="*/ 101995 h 398045"/>
              <a:gd name="connsiteX1" fmla="*/ 396092 w 804480"/>
              <a:gd name="connsiteY1" fmla="*/ 0 h 398045"/>
              <a:gd name="connsiteX2" fmla="*/ 792184 w 804480"/>
              <a:gd name="connsiteY2" fmla="*/ 101995 h 398045"/>
              <a:gd name="connsiteX3" fmla="*/ 712923 w 804480"/>
              <a:gd name="connsiteY3" fmla="*/ 396792 h 398045"/>
              <a:gd name="connsiteX4" fmla="*/ 396092 w 804480"/>
              <a:gd name="connsiteY4" fmla="*/ 203990 h 398045"/>
              <a:gd name="connsiteX5" fmla="*/ 0 w 804480"/>
              <a:gd name="connsiteY5" fmla="*/ 101995 h 398045"/>
              <a:gd name="connsiteX0" fmla="*/ 97 w 804577"/>
              <a:gd name="connsiteY0" fmla="*/ 101995 h 398425"/>
              <a:gd name="connsiteX1" fmla="*/ 396189 w 804577"/>
              <a:gd name="connsiteY1" fmla="*/ 0 h 398425"/>
              <a:gd name="connsiteX2" fmla="*/ 792281 w 804577"/>
              <a:gd name="connsiteY2" fmla="*/ 101995 h 398425"/>
              <a:gd name="connsiteX3" fmla="*/ 713020 w 804577"/>
              <a:gd name="connsiteY3" fmla="*/ 396792 h 398425"/>
              <a:gd name="connsiteX4" fmla="*/ 361718 w 804577"/>
              <a:gd name="connsiteY4" fmla="*/ 244462 h 398425"/>
              <a:gd name="connsiteX5" fmla="*/ 97 w 804577"/>
              <a:gd name="connsiteY5" fmla="*/ 101995 h 398425"/>
              <a:gd name="connsiteX0" fmla="*/ 116 w 971426"/>
              <a:gd name="connsiteY0" fmla="*/ 101995 h 516901"/>
              <a:gd name="connsiteX1" fmla="*/ 396208 w 971426"/>
              <a:gd name="connsiteY1" fmla="*/ 0 h 516901"/>
              <a:gd name="connsiteX2" fmla="*/ 792300 w 971426"/>
              <a:gd name="connsiteY2" fmla="*/ 101995 h 516901"/>
              <a:gd name="connsiteX3" fmla="*/ 957906 w 971426"/>
              <a:gd name="connsiteY3" fmla="*/ 515966 h 516901"/>
              <a:gd name="connsiteX4" fmla="*/ 361737 w 971426"/>
              <a:gd name="connsiteY4" fmla="*/ 244462 h 516901"/>
              <a:gd name="connsiteX5" fmla="*/ 116 w 971426"/>
              <a:gd name="connsiteY5" fmla="*/ 101995 h 516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1426" h="516901">
                <a:moveTo>
                  <a:pt x="116" y="101995"/>
                </a:moveTo>
                <a:cubicBezTo>
                  <a:pt x="5861" y="61251"/>
                  <a:pt x="177452" y="0"/>
                  <a:pt x="396208" y="0"/>
                </a:cubicBezTo>
                <a:cubicBezTo>
                  <a:pt x="614964" y="0"/>
                  <a:pt x="755935" y="68488"/>
                  <a:pt x="792300" y="101995"/>
                </a:cubicBezTo>
                <a:cubicBezTo>
                  <a:pt x="828665" y="135502"/>
                  <a:pt x="1023921" y="498967"/>
                  <a:pt x="957906" y="515966"/>
                </a:cubicBezTo>
                <a:cubicBezTo>
                  <a:pt x="891891" y="532965"/>
                  <a:pt x="521369" y="313457"/>
                  <a:pt x="361737" y="244462"/>
                </a:cubicBezTo>
                <a:cubicBezTo>
                  <a:pt x="202105" y="175467"/>
                  <a:pt x="-5629" y="142739"/>
                  <a:pt x="116" y="1019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2">
            <a:extLst>
              <a:ext uri="{FF2B5EF4-FFF2-40B4-BE49-F238E27FC236}">
                <a16:creationId xmlns:a16="http://schemas.microsoft.com/office/drawing/2014/main" id="{8590356F-D0CA-48AD-ABF7-656EE4B48751}"/>
              </a:ext>
            </a:extLst>
          </p:cNvPr>
          <p:cNvSpPr/>
          <p:nvPr/>
        </p:nvSpPr>
        <p:spPr>
          <a:xfrm rot="5166417" flipV="1">
            <a:off x="4250907" y="2236503"/>
            <a:ext cx="342672" cy="1081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257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>
            <a:extLst>
              <a:ext uri="{FF2B5EF4-FFF2-40B4-BE49-F238E27FC236}">
                <a16:creationId xmlns:a16="http://schemas.microsoft.com/office/drawing/2014/main" id="{7AC8EF64-A862-4F41-A9FE-2EB3F36D1B47}"/>
              </a:ext>
            </a:extLst>
          </p:cNvPr>
          <p:cNvSpPr/>
          <p:nvPr/>
        </p:nvSpPr>
        <p:spPr>
          <a:xfrm>
            <a:off x="430911" y="1742664"/>
            <a:ext cx="12827889" cy="36805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8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4CCBC2-885F-43DE-B12D-1E1957481531}"/>
              </a:ext>
            </a:extLst>
          </p:cNvPr>
          <p:cNvSpPr txBox="1"/>
          <p:nvPr/>
        </p:nvSpPr>
        <p:spPr>
          <a:xfrm>
            <a:off x="3354334" y="2037359"/>
            <a:ext cx="6550131" cy="621329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US" sz="348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TAKE THE LONG WAY HOME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783788-6A4E-478D-AC25-6B69D3873204}"/>
              </a:ext>
            </a:extLst>
          </p:cNvPr>
          <p:cNvSpPr txBox="1"/>
          <p:nvPr/>
        </p:nvSpPr>
        <p:spPr>
          <a:xfrm>
            <a:off x="3354334" y="4256321"/>
            <a:ext cx="6550131" cy="784320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348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HERMOSA BEACH, CALIFORNIA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2A0BDA5-DF89-4CF6-92A8-7FE5CECDBF5E}"/>
              </a:ext>
            </a:extLst>
          </p:cNvPr>
          <p:cNvSpPr/>
          <p:nvPr/>
        </p:nvSpPr>
        <p:spPr>
          <a:xfrm>
            <a:off x="1035078" y="2462168"/>
            <a:ext cx="11490647" cy="1982782"/>
          </a:xfrm>
          <a:prstGeom prst="rect">
            <a:avLst/>
          </a:prstGeom>
          <a:ln w="15875">
            <a:noFill/>
          </a:ln>
        </p:spPr>
        <p:txBody>
          <a:bodyPr wrap="none">
            <a:prstTxWarp prst="textStop">
              <a:avLst/>
            </a:prstTxWarp>
            <a:spAutoFit/>
          </a:bodyPr>
          <a:lstStyle/>
          <a:p>
            <a:r>
              <a:rPr lang="en-US" sz="8800" dirty="0">
                <a:ln w="19050">
                  <a:solidFill>
                    <a:schemeClr val="accent1"/>
                  </a:solidFill>
                </a:ln>
                <a:gradFill flip="none" rotWithShape="1">
                  <a:gsLst>
                    <a:gs pos="0">
                      <a:srgbClr val="000000"/>
                    </a:gs>
                    <a:gs pos="96000">
                      <a:schemeClr val="bg1"/>
                    </a:gs>
                    <a:gs pos="92000">
                      <a:srgbClr val="00CC66"/>
                    </a:gs>
                    <a:gs pos="85000">
                      <a:srgbClr val="00FF99"/>
                    </a:gs>
                    <a:gs pos="80000">
                      <a:srgbClr val="2EFAC9"/>
                    </a:gs>
                    <a:gs pos="13000">
                      <a:srgbClr val="0062FE"/>
                    </a:gs>
                    <a:gs pos="33000">
                      <a:srgbClr val="66FFFF"/>
                    </a:gs>
                  </a:gsLst>
                  <a:lin ang="16200000" scaled="1"/>
                  <a:tileRect/>
                </a:gradFill>
                <a:effectLst>
                  <a:outerShdw dist="228600" dir="8100000" algn="tr" rotWithShape="0">
                    <a:srgbClr val="002060"/>
                  </a:outerShdw>
                </a:effectLst>
                <a:latin typeface="MESTIZOS UNIDOS -URBAN HOOKUPZ" panose="02000000000000000000" pitchFamily="2" charset="0"/>
              </a:rPr>
              <a:t>Z&amp;</a:t>
            </a:r>
            <a:r>
              <a:rPr lang="en-US" sz="9600" dirty="0">
                <a:ln w="19050">
                  <a:solidFill>
                    <a:schemeClr val="accent1"/>
                  </a:solidFill>
                </a:ln>
                <a:gradFill flip="none" rotWithShape="1">
                  <a:gsLst>
                    <a:gs pos="0">
                      <a:srgbClr val="000000"/>
                    </a:gs>
                    <a:gs pos="96000">
                      <a:schemeClr val="bg1"/>
                    </a:gs>
                    <a:gs pos="92000">
                      <a:srgbClr val="00CC66"/>
                    </a:gs>
                    <a:gs pos="85000">
                      <a:srgbClr val="00FF99"/>
                    </a:gs>
                    <a:gs pos="80000">
                      <a:srgbClr val="2EFAC9"/>
                    </a:gs>
                    <a:gs pos="13000">
                      <a:srgbClr val="0062FE"/>
                    </a:gs>
                    <a:gs pos="33000">
                      <a:srgbClr val="66FFFF"/>
                    </a:gs>
                  </a:gsLst>
                  <a:lin ang="16200000" scaled="1"/>
                  <a:tileRect/>
                </a:gradFill>
                <a:effectLst>
                  <a:outerShdw dist="228600" dir="8100000" algn="tr" rotWithShape="0">
                    <a:srgbClr val="002060"/>
                  </a:outerShdw>
                </a:effectLst>
                <a:latin typeface="MESTIZOS UNIDOS -URBAN HOOKUPZ" panose="02000000000000000000" pitchFamily="2" charset="0"/>
              </a:rPr>
              <a:t>Z</a:t>
            </a:r>
            <a:r>
              <a:rPr lang="en-US" sz="8800" dirty="0">
                <a:ln w="19050">
                  <a:solidFill>
                    <a:schemeClr val="accent1"/>
                  </a:solidFill>
                </a:ln>
                <a:gradFill flip="none" rotWithShape="1">
                  <a:gsLst>
                    <a:gs pos="0">
                      <a:srgbClr val="000000"/>
                    </a:gs>
                    <a:gs pos="96000">
                      <a:schemeClr val="bg1"/>
                    </a:gs>
                    <a:gs pos="92000">
                      <a:srgbClr val="00CC66"/>
                    </a:gs>
                    <a:gs pos="85000">
                      <a:srgbClr val="00FF99"/>
                    </a:gs>
                    <a:gs pos="80000">
                      <a:srgbClr val="2EFAC9"/>
                    </a:gs>
                    <a:gs pos="13000">
                      <a:srgbClr val="0062FE"/>
                    </a:gs>
                    <a:gs pos="33000">
                      <a:srgbClr val="66FFFF"/>
                    </a:gs>
                  </a:gsLst>
                  <a:lin ang="16200000" scaled="1"/>
                  <a:tileRect/>
                </a:gradFill>
                <a:effectLst>
                  <a:outerShdw dist="228600" dir="8100000" algn="tr" rotWithShape="0">
                    <a:srgbClr val="002060"/>
                  </a:outerShdw>
                </a:effectLst>
                <a:latin typeface="MESTIZOS UNIDOS -URBAN HOOKUPZ" panose="02000000000000000000" pitchFamily="2" charset="0"/>
              </a:rPr>
              <a:t> </a:t>
            </a:r>
            <a:r>
              <a:rPr lang="en-US" sz="10400" dirty="0">
                <a:ln w="19050">
                  <a:solidFill>
                    <a:schemeClr val="accent1"/>
                  </a:solidFill>
                </a:ln>
                <a:gradFill flip="none" rotWithShape="1">
                  <a:gsLst>
                    <a:gs pos="0">
                      <a:srgbClr val="000000"/>
                    </a:gs>
                    <a:gs pos="96000">
                      <a:schemeClr val="bg1"/>
                    </a:gs>
                    <a:gs pos="92000">
                      <a:srgbClr val="00CC66"/>
                    </a:gs>
                    <a:gs pos="85000">
                      <a:srgbClr val="00FF99"/>
                    </a:gs>
                    <a:gs pos="80000">
                      <a:srgbClr val="2EFAC9"/>
                    </a:gs>
                    <a:gs pos="13000">
                      <a:srgbClr val="0062FE"/>
                    </a:gs>
                    <a:gs pos="33000">
                      <a:srgbClr val="66FFFF"/>
                    </a:gs>
                  </a:gsLst>
                  <a:lin ang="16200000" scaled="1"/>
                  <a:tileRect/>
                </a:gradFill>
                <a:effectLst>
                  <a:outerShdw dist="228600" dir="8100000" algn="tr" rotWithShape="0">
                    <a:srgbClr val="002060"/>
                  </a:outerShdw>
                </a:effectLst>
                <a:latin typeface="MESTIZOS UNIDOS -URBAN HOOKUPZ" panose="02000000000000000000" pitchFamily="2" charset="0"/>
              </a:rPr>
              <a:t>Skateboa</a:t>
            </a:r>
            <a:r>
              <a:rPr lang="en-US" sz="9600" dirty="0">
                <a:ln w="19050">
                  <a:solidFill>
                    <a:schemeClr val="accent1"/>
                  </a:solidFill>
                </a:ln>
                <a:gradFill flip="none" rotWithShape="1">
                  <a:gsLst>
                    <a:gs pos="0">
                      <a:srgbClr val="000000"/>
                    </a:gs>
                    <a:gs pos="96000">
                      <a:schemeClr val="bg1"/>
                    </a:gs>
                    <a:gs pos="92000">
                      <a:srgbClr val="00CC66"/>
                    </a:gs>
                    <a:gs pos="85000">
                      <a:srgbClr val="00FF99"/>
                    </a:gs>
                    <a:gs pos="80000">
                      <a:srgbClr val="2EFAC9"/>
                    </a:gs>
                    <a:gs pos="13000">
                      <a:srgbClr val="0062FE"/>
                    </a:gs>
                    <a:gs pos="33000">
                      <a:srgbClr val="66FFFF"/>
                    </a:gs>
                  </a:gsLst>
                  <a:lin ang="16200000" scaled="1"/>
                  <a:tileRect/>
                </a:gradFill>
                <a:effectLst>
                  <a:outerShdw dist="228600" dir="8100000" algn="tr" rotWithShape="0">
                    <a:srgbClr val="002060"/>
                  </a:outerShdw>
                </a:effectLst>
                <a:latin typeface="MESTIZOS UNIDOS -URBAN HOOKUPZ" panose="02000000000000000000" pitchFamily="2" charset="0"/>
              </a:rPr>
              <a:t>r</a:t>
            </a:r>
            <a:r>
              <a:rPr lang="en-US" sz="8800" dirty="0">
                <a:ln w="19050">
                  <a:solidFill>
                    <a:schemeClr val="accent1"/>
                  </a:solidFill>
                </a:ln>
                <a:gradFill flip="none" rotWithShape="1">
                  <a:gsLst>
                    <a:gs pos="0">
                      <a:srgbClr val="000000"/>
                    </a:gs>
                    <a:gs pos="96000">
                      <a:schemeClr val="bg1"/>
                    </a:gs>
                    <a:gs pos="92000">
                      <a:srgbClr val="00CC66"/>
                    </a:gs>
                    <a:gs pos="85000">
                      <a:srgbClr val="00FF99"/>
                    </a:gs>
                    <a:gs pos="80000">
                      <a:srgbClr val="2EFAC9"/>
                    </a:gs>
                    <a:gs pos="13000">
                      <a:srgbClr val="0062FE"/>
                    </a:gs>
                    <a:gs pos="33000">
                      <a:srgbClr val="66FFFF"/>
                    </a:gs>
                  </a:gsLst>
                  <a:lin ang="16200000" scaled="1"/>
                  <a:tileRect/>
                </a:gradFill>
                <a:effectLst>
                  <a:outerShdw dist="228600" dir="8100000" algn="tr" rotWithShape="0">
                    <a:srgbClr val="002060"/>
                  </a:outerShdw>
                </a:effectLst>
                <a:latin typeface="MESTIZOS UNIDOS -URBAN HOOKUPZ" panose="02000000000000000000" pitchFamily="2" charset="0"/>
              </a:rPr>
              <a:t>ds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50EFFE-7277-4044-9AC5-DB653795556F}"/>
              </a:ext>
            </a:extLst>
          </p:cNvPr>
          <p:cNvSpPr txBox="1"/>
          <p:nvPr/>
        </p:nvSpPr>
        <p:spPr>
          <a:xfrm>
            <a:off x="3505199" y="372687"/>
            <a:ext cx="6248400" cy="646331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Version that can be changed</a:t>
            </a:r>
          </a:p>
        </p:txBody>
      </p:sp>
    </p:spTree>
    <p:extLst>
      <p:ext uri="{BB962C8B-B14F-4D97-AF65-F5344CB8AC3E}">
        <p14:creationId xmlns:p14="http://schemas.microsoft.com/office/powerpoint/2010/main" val="2172731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1F2A254E-CA63-48CF-82F1-8CB921F9DCED}"/>
              </a:ext>
            </a:extLst>
          </p:cNvPr>
          <p:cNvSpPr/>
          <p:nvPr/>
        </p:nvSpPr>
        <p:spPr>
          <a:xfrm>
            <a:off x="430911" y="1742664"/>
            <a:ext cx="12827889" cy="3680581"/>
          </a:xfrm>
          <a:prstGeom prst="ellipse">
            <a:avLst/>
          </a:prstGeom>
          <a:solidFill>
            <a:schemeClr val="bg1"/>
          </a:solidFill>
          <a:ln w="231775">
            <a:solidFill>
              <a:srgbClr val="FF0038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8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13E61C-8930-4EE7-9D80-B6ED0209E02D}"/>
              </a:ext>
            </a:extLst>
          </p:cNvPr>
          <p:cNvSpPr txBox="1"/>
          <p:nvPr/>
        </p:nvSpPr>
        <p:spPr>
          <a:xfrm>
            <a:off x="3354334" y="4256321"/>
            <a:ext cx="6550131" cy="784320"/>
          </a:xfrm>
          <a:prstGeom prst="rect">
            <a:avLst/>
          </a:prstGeom>
          <a:noFill/>
          <a:effectLst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3480" b="1" dirty="0">
                <a:ln>
                  <a:solidFill>
                    <a:srgbClr val="860000"/>
                  </a:solidFill>
                </a:ln>
                <a:solidFill>
                  <a:srgbClr val="460000"/>
                </a:solidFill>
                <a:latin typeface="Comic Sans MS" panose="030F0702030302020204" pitchFamily="66" charset="0"/>
              </a:rPr>
              <a:t>HERMOSA BEACH, CALIFORNIA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391A83-83CB-4F50-9111-19B4EEF37675}"/>
              </a:ext>
            </a:extLst>
          </p:cNvPr>
          <p:cNvSpPr/>
          <p:nvPr/>
        </p:nvSpPr>
        <p:spPr>
          <a:xfrm>
            <a:off x="1131494" y="2004911"/>
            <a:ext cx="11490647" cy="2534386"/>
          </a:xfrm>
          <a:prstGeom prst="rect">
            <a:avLst/>
          </a:prstGeom>
          <a:ln w="15875">
            <a:noFill/>
          </a:ln>
          <a:effectLst>
            <a:outerShdw blurRad="50800" dist="50800" dir="5400000" algn="ctr" rotWithShape="0">
              <a:srgbClr val="860000"/>
            </a:outerShdw>
          </a:effectLst>
        </p:spPr>
        <p:txBody>
          <a:bodyPr wrap="none">
            <a:prstTxWarp prst="textStop">
              <a:avLst>
                <a:gd name="adj" fmla="val 35130"/>
              </a:avLst>
            </a:prstTxWarp>
            <a:spAutoFit/>
          </a:bodyPr>
          <a:lstStyle/>
          <a:p>
            <a:r>
              <a:rPr lang="en-US" sz="8800" dirty="0">
                <a:ln w="19050">
                  <a:solidFill>
                    <a:srgbClr val="860000"/>
                  </a:solidFill>
                </a:ln>
                <a:gradFill>
                  <a:gsLst>
                    <a:gs pos="0">
                      <a:srgbClr val="FF0038"/>
                    </a:gs>
                    <a:gs pos="100000">
                      <a:srgbClr val="FF0038"/>
                    </a:gs>
                    <a:gs pos="83000">
                      <a:srgbClr val="FF4800"/>
                    </a:gs>
                    <a:gs pos="20000">
                      <a:srgbClr val="FF0038"/>
                    </a:gs>
                    <a:gs pos="51000">
                      <a:srgbClr val="FFFF00"/>
                    </a:gs>
                  </a:gsLst>
                  <a:lin ang="16200000" scaled="1"/>
                </a:gradFill>
                <a:effectLst>
                  <a:outerShdw dist="292100" dir="7800000" algn="ctr" rotWithShape="0">
                    <a:srgbClr val="460000"/>
                  </a:outerShdw>
                </a:effectLst>
                <a:latin typeface="MESTIZOS UNIDOS -URBAN HOOKUPZ" panose="02000000000000000000" pitchFamily="2" charset="0"/>
              </a:rPr>
              <a:t>Z&amp;</a:t>
            </a:r>
            <a:r>
              <a:rPr lang="en-US" sz="9600" dirty="0">
                <a:ln w="19050">
                  <a:solidFill>
                    <a:srgbClr val="860000"/>
                  </a:solidFill>
                </a:ln>
                <a:gradFill>
                  <a:gsLst>
                    <a:gs pos="0">
                      <a:srgbClr val="FF0038"/>
                    </a:gs>
                    <a:gs pos="100000">
                      <a:srgbClr val="FF0038"/>
                    </a:gs>
                    <a:gs pos="83000">
                      <a:srgbClr val="FF4800"/>
                    </a:gs>
                    <a:gs pos="20000">
                      <a:srgbClr val="FF0038"/>
                    </a:gs>
                    <a:gs pos="51000">
                      <a:srgbClr val="FFFF00"/>
                    </a:gs>
                  </a:gsLst>
                  <a:lin ang="16200000" scaled="1"/>
                </a:gradFill>
                <a:effectLst>
                  <a:outerShdw dist="292100" dir="7800000" algn="ctr" rotWithShape="0">
                    <a:srgbClr val="460000"/>
                  </a:outerShdw>
                </a:effectLst>
                <a:latin typeface="MESTIZOS UNIDOS -URBAN HOOKUPZ" panose="02000000000000000000" pitchFamily="2" charset="0"/>
              </a:rPr>
              <a:t>Z</a:t>
            </a:r>
            <a:r>
              <a:rPr lang="en-US" sz="8800" dirty="0">
                <a:ln w="19050">
                  <a:solidFill>
                    <a:srgbClr val="860000"/>
                  </a:solidFill>
                </a:ln>
                <a:gradFill>
                  <a:gsLst>
                    <a:gs pos="0">
                      <a:srgbClr val="FF0038"/>
                    </a:gs>
                    <a:gs pos="100000">
                      <a:srgbClr val="FF0038"/>
                    </a:gs>
                    <a:gs pos="83000">
                      <a:srgbClr val="FF4800"/>
                    </a:gs>
                    <a:gs pos="20000">
                      <a:srgbClr val="FF0038"/>
                    </a:gs>
                    <a:gs pos="51000">
                      <a:srgbClr val="FFFF00"/>
                    </a:gs>
                  </a:gsLst>
                  <a:lin ang="16200000" scaled="1"/>
                </a:gradFill>
                <a:effectLst>
                  <a:outerShdw dist="292100" dir="7800000" algn="ctr" rotWithShape="0">
                    <a:srgbClr val="460000"/>
                  </a:outerShdw>
                </a:effectLst>
                <a:latin typeface="MESTIZOS UNIDOS -URBAN HOOKUPZ" panose="02000000000000000000" pitchFamily="2" charset="0"/>
              </a:rPr>
              <a:t> </a:t>
            </a:r>
            <a:r>
              <a:rPr lang="en-US" sz="10400" dirty="0">
                <a:ln w="19050">
                  <a:solidFill>
                    <a:srgbClr val="680000"/>
                  </a:solidFill>
                </a:ln>
                <a:gradFill>
                  <a:gsLst>
                    <a:gs pos="0">
                      <a:srgbClr val="FF0038"/>
                    </a:gs>
                    <a:gs pos="100000">
                      <a:srgbClr val="FF0038"/>
                    </a:gs>
                    <a:gs pos="83000">
                      <a:srgbClr val="FF4800"/>
                    </a:gs>
                    <a:gs pos="20000">
                      <a:srgbClr val="FF0038"/>
                    </a:gs>
                    <a:gs pos="51000">
                      <a:srgbClr val="FFFF00"/>
                    </a:gs>
                  </a:gsLst>
                  <a:lin ang="16200000" scaled="1"/>
                </a:gradFill>
                <a:effectLst>
                  <a:outerShdw dist="292100" dir="7800000" algn="ctr" rotWithShape="0">
                    <a:srgbClr val="460000"/>
                  </a:outerShdw>
                </a:effectLst>
                <a:latin typeface="MESTIZOS UNIDOS -URBAN HOOKUPZ" panose="02000000000000000000" pitchFamily="2" charset="0"/>
              </a:rPr>
              <a:t>Skateboa</a:t>
            </a:r>
            <a:r>
              <a:rPr lang="en-US" sz="9600" dirty="0">
                <a:ln w="19050">
                  <a:solidFill>
                    <a:srgbClr val="680000"/>
                  </a:solidFill>
                </a:ln>
                <a:gradFill>
                  <a:gsLst>
                    <a:gs pos="0">
                      <a:srgbClr val="FF0038"/>
                    </a:gs>
                    <a:gs pos="100000">
                      <a:srgbClr val="FF0038"/>
                    </a:gs>
                    <a:gs pos="83000">
                      <a:srgbClr val="FF4800"/>
                    </a:gs>
                    <a:gs pos="20000">
                      <a:srgbClr val="FF0038"/>
                    </a:gs>
                    <a:gs pos="51000">
                      <a:srgbClr val="FFFF00"/>
                    </a:gs>
                  </a:gsLst>
                  <a:lin ang="16200000" scaled="1"/>
                </a:gradFill>
                <a:effectLst>
                  <a:outerShdw dist="292100" dir="7800000" algn="ctr" rotWithShape="0">
                    <a:srgbClr val="460000"/>
                  </a:outerShdw>
                </a:effectLst>
                <a:latin typeface="MESTIZOS UNIDOS -URBAN HOOKUPZ" panose="02000000000000000000" pitchFamily="2" charset="0"/>
              </a:rPr>
              <a:t>r</a:t>
            </a:r>
            <a:r>
              <a:rPr lang="en-US" sz="8800" dirty="0">
                <a:ln w="19050">
                  <a:solidFill>
                    <a:srgbClr val="680000"/>
                  </a:solidFill>
                </a:ln>
                <a:gradFill>
                  <a:gsLst>
                    <a:gs pos="0">
                      <a:srgbClr val="FF0038"/>
                    </a:gs>
                    <a:gs pos="100000">
                      <a:srgbClr val="FF0038"/>
                    </a:gs>
                    <a:gs pos="83000">
                      <a:srgbClr val="FF4800"/>
                    </a:gs>
                    <a:gs pos="20000">
                      <a:srgbClr val="FF0038"/>
                    </a:gs>
                    <a:gs pos="51000">
                      <a:srgbClr val="FFFF00"/>
                    </a:gs>
                  </a:gsLst>
                  <a:lin ang="16200000" scaled="1"/>
                </a:gradFill>
                <a:effectLst>
                  <a:outerShdw dist="292100" dir="7800000" algn="ctr" rotWithShape="0">
                    <a:srgbClr val="460000"/>
                  </a:outerShdw>
                </a:effectLst>
                <a:latin typeface="MESTIZOS UNIDOS -URBAN HOOKUPZ" panose="02000000000000000000" pitchFamily="2" charset="0"/>
              </a:rPr>
              <a:t>ds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8C17F4D-53C3-4442-AF96-013DC65C40A3}"/>
              </a:ext>
            </a:extLst>
          </p:cNvPr>
          <p:cNvSpPr/>
          <p:nvPr/>
        </p:nvSpPr>
        <p:spPr>
          <a:xfrm rot="565399" flipV="1">
            <a:off x="1133046" y="3219541"/>
            <a:ext cx="528785" cy="6253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">
            <a:extLst>
              <a:ext uri="{FF2B5EF4-FFF2-40B4-BE49-F238E27FC236}">
                <a16:creationId xmlns:a16="http://schemas.microsoft.com/office/drawing/2014/main" id="{3AADAF0B-50BB-4FDF-8A06-F3C8E5565F6A}"/>
              </a:ext>
            </a:extLst>
          </p:cNvPr>
          <p:cNvSpPr/>
          <p:nvPr/>
        </p:nvSpPr>
        <p:spPr>
          <a:xfrm rot="11924208">
            <a:off x="6461039" y="2779755"/>
            <a:ext cx="492271" cy="1084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">
            <a:extLst>
              <a:ext uri="{FF2B5EF4-FFF2-40B4-BE49-F238E27FC236}">
                <a16:creationId xmlns:a16="http://schemas.microsoft.com/office/drawing/2014/main" id="{295BE828-77B8-409F-BC67-87DEEE07F20F}"/>
              </a:ext>
            </a:extLst>
          </p:cNvPr>
          <p:cNvSpPr/>
          <p:nvPr/>
        </p:nvSpPr>
        <p:spPr>
          <a:xfrm rot="15111192" flipH="1">
            <a:off x="7825323" y="2443210"/>
            <a:ext cx="83233" cy="2286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2">
            <a:extLst>
              <a:ext uri="{FF2B5EF4-FFF2-40B4-BE49-F238E27FC236}">
                <a16:creationId xmlns:a16="http://schemas.microsoft.com/office/drawing/2014/main" id="{60577D9C-448D-4FF1-A477-14E43D73CDF7}"/>
              </a:ext>
            </a:extLst>
          </p:cNvPr>
          <p:cNvSpPr/>
          <p:nvPr/>
        </p:nvSpPr>
        <p:spPr>
          <a:xfrm rot="2744407" flipV="1">
            <a:off x="8507361" y="2708562"/>
            <a:ext cx="511757" cy="1311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2">
            <a:extLst>
              <a:ext uri="{FF2B5EF4-FFF2-40B4-BE49-F238E27FC236}">
                <a16:creationId xmlns:a16="http://schemas.microsoft.com/office/drawing/2014/main" id="{8CB9922C-8C1D-432D-AA16-6793ECAF3EF1}"/>
              </a:ext>
            </a:extLst>
          </p:cNvPr>
          <p:cNvSpPr/>
          <p:nvPr/>
        </p:nvSpPr>
        <p:spPr>
          <a:xfrm rot="2883042">
            <a:off x="4844380" y="3581798"/>
            <a:ext cx="933093" cy="9651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2">
            <a:extLst>
              <a:ext uri="{FF2B5EF4-FFF2-40B4-BE49-F238E27FC236}">
                <a16:creationId xmlns:a16="http://schemas.microsoft.com/office/drawing/2014/main" id="{26D14F6B-3F76-458E-8308-3E10ED1905B5}"/>
              </a:ext>
            </a:extLst>
          </p:cNvPr>
          <p:cNvSpPr/>
          <p:nvPr/>
        </p:nvSpPr>
        <p:spPr>
          <a:xfrm rot="3710707">
            <a:off x="5401128" y="3448791"/>
            <a:ext cx="1041796" cy="635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2">
            <a:extLst>
              <a:ext uri="{FF2B5EF4-FFF2-40B4-BE49-F238E27FC236}">
                <a16:creationId xmlns:a16="http://schemas.microsoft.com/office/drawing/2014/main" id="{84EF0824-9C7C-4DD2-8FA8-E1BAE74D90F8}"/>
              </a:ext>
            </a:extLst>
          </p:cNvPr>
          <p:cNvSpPr/>
          <p:nvPr/>
        </p:nvSpPr>
        <p:spPr>
          <a:xfrm rot="4524318">
            <a:off x="4515754" y="2826464"/>
            <a:ext cx="406883" cy="1037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">
            <a:extLst>
              <a:ext uri="{FF2B5EF4-FFF2-40B4-BE49-F238E27FC236}">
                <a16:creationId xmlns:a16="http://schemas.microsoft.com/office/drawing/2014/main" id="{1265E2D8-4E50-4A2D-9987-57C559C7F321}"/>
              </a:ext>
            </a:extLst>
          </p:cNvPr>
          <p:cNvSpPr/>
          <p:nvPr/>
        </p:nvSpPr>
        <p:spPr>
          <a:xfrm rot="10800000" flipH="1" flipV="1">
            <a:off x="2674961" y="3063721"/>
            <a:ext cx="419502" cy="860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1">
            <a:extLst>
              <a:ext uri="{FF2B5EF4-FFF2-40B4-BE49-F238E27FC236}">
                <a16:creationId xmlns:a16="http://schemas.microsoft.com/office/drawing/2014/main" id="{0EFF1325-87AE-4C42-92EE-FD49AF7279D1}"/>
              </a:ext>
            </a:extLst>
          </p:cNvPr>
          <p:cNvSpPr/>
          <p:nvPr/>
        </p:nvSpPr>
        <p:spPr>
          <a:xfrm rot="11135537">
            <a:off x="6700891" y="2807161"/>
            <a:ext cx="637764" cy="1096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1">
            <a:extLst>
              <a:ext uri="{FF2B5EF4-FFF2-40B4-BE49-F238E27FC236}">
                <a16:creationId xmlns:a16="http://schemas.microsoft.com/office/drawing/2014/main" id="{AD4A9A98-BD75-4518-9424-FE5FEFFF1FC6}"/>
              </a:ext>
            </a:extLst>
          </p:cNvPr>
          <p:cNvSpPr/>
          <p:nvPr/>
        </p:nvSpPr>
        <p:spPr>
          <a:xfrm rot="11924208">
            <a:off x="5628834" y="2668167"/>
            <a:ext cx="578480" cy="833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1">
            <a:extLst>
              <a:ext uri="{FF2B5EF4-FFF2-40B4-BE49-F238E27FC236}">
                <a16:creationId xmlns:a16="http://schemas.microsoft.com/office/drawing/2014/main" id="{E11A46C5-578B-4A79-B467-9D873F331276}"/>
              </a:ext>
            </a:extLst>
          </p:cNvPr>
          <p:cNvSpPr/>
          <p:nvPr/>
        </p:nvSpPr>
        <p:spPr>
          <a:xfrm rot="11135537">
            <a:off x="5886495" y="2727084"/>
            <a:ext cx="637764" cy="830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1">
            <a:extLst>
              <a:ext uri="{FF2B5EF4-FFF2-40B4-BE49-F238E27FC236}">
                <a16:creationId xmlns:a16="http://schemas.microsoft.com/office/drawing/2014/main" id="{9A7B45A0-A562-4F8D-A890-0B2D604690D2}"/>
              </a:ext>
            </a:extLst>
          </p:cNvPr>
          <p:cNvSpPr/>
          <p:nvPr/>
        </p:nvSpPr>
        <p:spPr>
          <a:xfrm rot="17437832" flipH="1">
            <a:off x="11157814" y="2949379"/>
            <a:ext cx="83233" cy="2286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1">
            <a:extLst>
              <a:ext uri="{FF2B5EF4-FFF2-40B4-BE49-F238E27FC236}">
                <a16:creationId xmlns:a16="http://schemas.microsoft.com/office/drawing/2014/main" id="{DFB8822D-9097-42BE-ADED-F7F3B6CDB0A4}"/>
              </a:ext>
            </a:extLst>
          </p:cNvPr>
          <p:cNvSpPr/>
          <p:nvPr/>
        </p:nvSpPr>
        <p:spPr>
          <a:xfrm rot="17437832" flipH="1">
            <a:off x="9686669" y="2620508"/>
            <a:ext cx="83233" cy="2286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077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1F2A254E-CA63-48CF-82F1-8CB921F9DCED}"/>
              </a:ext>
            </a:extLst>
          </p:cNvPr>
          <p:cNvSpPr/>
          <p:nvPr/>
        </p:nvSpPr>
        <p:spPr>
          <a:xfrm>
            <a:off x="430911" y="1742664"/>
            <a:ext cx="12827889" cy="3680581"/>
          </a:xfrm>
          <a:prstGeom prst="ellipse">
            <a:avLst/>
          </a:prstGeom>
          <a:solidFill>
            <a:schemeClr val="bg1"/>
          </a:solidFill>
          <a:ln w="231775">
            <a:solidFill>
              <a:srgbClr val="FF0038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8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13E61C-8930-4EE7-9D80-B6ED0209E02D}"/>
              </a:ext>
            </a:extLst>
          </p:cNvPr>
          <p:cNvSpPr txBox="1"/>
          <p:nvPr/>
        </p:nvSpPr>
        <p:spPr>
          <a:xfrm>
            <a:off x="3354334" y="4256321"/>
            <a:ext cx="6550131" cy="784320"/>
          </a:xfrm>
          <a:prstGeom prst="rect">
            <a:avLst/>
          </a:prstGeom>
          <a:noFill/>
          <a:effectLst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3480" b="1" dirty="0">
                <a:ln>
                  <a:solidFill>
                    <a:srgbClr val="860000"/>
                  </a:solidFill>
                </a:ln>
                <a:solidFill>
                  <a:srgbClr val="460000"/>
                </a:solidFill>
                <a:latin typeface="Comic Sans MS" panose="030F0702030302020204" pitchFamily="66" charset="0"/>
              </a:rPr>
              <a:t>HERMOSA BEACH, CALIFORNIA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391A83-83CB-4F50-9111-19B4EEF37675}"/>
              </a:ext>
            </a:extLst>
          </p:cNvPr>
          <p:cNvSpPr/>
          <p:nvPr/>
        </p:nvSpPr>
        <p:spPr>
          <a:xfrm>
            <a:off x="1131494" y="2059503"/>
            <a:ext cx="11490647" cy="2534386"/>
          </a:xfrm>
          <a:prstGeom prst="rect">
            <a:avLst/>
          </a:prstGeom>
          <a:ln w="15875">
            <a:noFill/>
          </a:ln>
          <a:effectLst>
            <a:outerShdw blurRad="50800" dist="50800" dir="5400000" algn="ctr" rotWithShape="0">
              <a:srgbClr val="860000"/>
            </a:outerShdw>
          </a:effectLst>
        </p:spPr>
        <p:txBody>
          <a:bodyPr wrap="none">
            <a:prstTxWarp prst="textStop">
              <a:avLst>
                <a:gd name="adj" fmla="val 35130"/>
              </a:avLst>
            </a:prstTxWarp>
            <a:spAutoFit/>
          </a:bodyPr>
          <a:lstStyle/>
          <a:p>
            <a:r>
              <a:rPr lang="en-US" sz="8800" dirty="0">
                <a:ln w="19050">
                  <a:solidFill>
                    <a:srgbClr val="860000"/>
                  </a:solidFill>
                </a:ln>
                <a:gradFill>
                  <a:gsLst>
                    <a:gs pos="0">
                      <a:srgbClr val="FF0038"/>
                    </a:gs>
                    <a:gs pos="100000">
                      <a:srgbClr val="FF0038"/>
                    </a:gs>
                    <a:gs pos="83000">
                      <a:srgbClr val="FF4800"/>
                    </a:gs>
                    <a:gs pos="20000">
                      <a:srgbClr val="FF0038"/>
                    </a:gs>
                    <a:gs pos="51000">
                      <a:srgbClr val="FFFF00"/>
                    </a:gs>
                  </a:gsLst>
                  <a:lin ang="16200000" scaled="1"/>
                </a:gradFill>
                <a:effectLst>
                  <a:outerShdw dist="292100" dir="7800000" algn="ctr" rotWithShape="0">
                    <a:srgbClr val="460000"/>
                  </a:outerShdw>
                </a:effectLst>
                <a:latin typeface="MESTIZOS UNIDOS -URBAN HOOKUPZ" panose="02000000000000000000" pitchFamily="2" charset="0"/>
              </a:rPr>
              <a:t>Z&amp;</a:t>
            </a:r>
            <a:r>
              <a:rPr lang="en-US" sz="9600" dirty="0">
                <a:ln w="19050">
                  <a:solidFill>
                    <a:srgbClr val="860000"/>
                  </a:solidFill>
                </a:ln>
                <a:gradFill>
                  <a:gsLst>
                    <a:gs pos="0">
                      <a:srgbClr val="FF0038"/>
                    </a:gs>
                    <a:gs pos="100000">
                      <a:srgbClr val="FF0038"/>
                    </a:gs>
                    <a:gs pos="83000">
                      <a:srgbClr val="FF4800"/>
                    </a:gs>
                    <a:gs pos="20000">
                      <a:srgbClr val="FF0038"/>
                    </a:gs>
                    <a:gs pos="51000">
                      <a:srgbClr val="FFFF00"/>
                    </a:gs>
                  </a:gsLst>
                  <a:lin ang="16200000" scaled="1"/>
                </a:gradFill>
                <a:effectLst>
                  <a:outerShdw dist="292100" dir="7800000" algn="ctr" rotWithShape="0">
                    <a:srgbClr val="460000"/>
                  </a:outerShdw>
                </a:effectLst>
                <a:latin typeface="MESTIZOS UNIDOS -URBAN HOOKUPZ" panose="02000000000000000000" pitchFamily="2" charset="0"/>
              </a:rPr>
              <a:t>Z</a:t>
            </a:r>
            <a:r>
              <a:rPr lang="en-US" sz="8800" dirty="0">
                <a:ln w="19050">
                  <a:solidFill>
                    <a:srgbClr val="860000"/>
                  </a:solidFill>
                </a:ln>
                <a:gradFill>
                  <a:gsLst>
                    <a:gs pos="0">
                      <a:srgbClr val="FF0038"/>
                    </a:gs>
                    <a:gs pos="100000">
                      <a:srgbClr val="FF0038"/>
                    </a:gs>
                    <a:gs pos="83000">
                      <a:srgbClr val="FF4800"/>
                    </a:gs>
                    <a:gs pos="20000">
                      <a:srgbClr val="FF0038"/>
                    </a:gs>
                    <a:gs pos="51000">
                      <a:srgbClr val="FFFF00"/>
                    </a:gs>
                  </a:gsLst>
                  <a:lin ang="16200000" scaled="1"/>
                </a:gradFill>
                <a:effectLst>
                  <a:outerShdw dist="292100" dir="7800000" algn="ctr" rotWithShape="0">
                    <a:srgbClr val="460000"/>
                  </a:outerShdw>
                </a:effectLst>
                <a:latin typeface="MESTIZOS UNIDOS -URBAN HOOKUPZ" panose="02000000000000000000" pitchFamily="2" charset="0"/>
              </a:rPr>
              <a:t> </a:t>
            </a:r>
            <a:r>
              <a:rPr lang="en-US" sz="10400" dirty="0">
                <a:ln w="19050">
                  <a:solidFill>
                    <a:srgbClr val="680000"/>
                  </a:solidFill>
                </a:ln>
                <a:gradFill>
                  <a:gsLst>
                    <a:gs pos="0">
                      <a:srgbClr val="FF0038"/>
                    </a:gs>
                    <a:gs pos="100000">
                      <a:srgbClr val="FF0038"/>
                    </a:gs>
                    <a:gs pos="83000">
                      <a:srgbClr val="FF4800"/>
                    </a:gs>
                    <a:gs pos="20000">
                      <a:srgbClr val="FF0038"/>
                    </a:gs>
                    <a:gs pos="51000">
                      <a:srgbClr val="FFFF00"/>
                    </a:gs>
                  </a:gsLst>
                  <a:lin ang="16200000" scaled="1"/>
                </a:gradFill>
                <a:effectLst>
                  <a:outerShdw dist="292100" dir="7800000" algn="ctr" rotWithShape="0">
                    <a:srgbClr val="460000"/>
                  </a:outerShdw>
                </a:effectLst>
                <a:latin typeface="MESTIZOS UNIDOS -URBAN HOOKUPZ" panose="02000000000000000000" pitchFamily="2" charset="0"/>
              </a:rPr>
              <a:t>Skateboa</a:t>
            </a:r>
            <a:r>
              <a:rPr lang="en-US" sz="9600" dirty="0">
                <a:ln w="19050">
                  <a:solidFill>
                    <a:srgbClr val="680000"/>
                  </a:solidFill>
                </a:ln>
                <a:gradFill>
                  <a:gsLst>
                    <a:gs pos="0">
                      <a:srgbClr val="FF0038"/>
                    </a:gs>
                    <a:gs pos="100000">
                      <a:srgbClr val="FF0038"/>
                    </a:gs>
                    <a:gs pos="83000">
                      <a:srgbClr val="FF4800"/>
                    </a:gs>
                    <a:gs pos="20000">
                      <a:srgbClr val="FF0038"/>
                    </a:gs>
                    <a:gs pos="51000">
                      <a:srgbClr val="FFFF00"/>
                    </a:gs>
                  </a:gsLst>
                  <a:lin ang="16200000" scaled="1"/>
                </a:gradFill>
                <a:effectLst>
                  <a:outerShdw dist="292100" dir="7800000" algn="ctr" rotWithShape="0">
                    <a:srgbClr val="460000"/>
                  </a:outerShdw>
                </a:effectLst>
                <a:latin typeface="MESTIZOS UNIDOS -URBAN HOOKUPZ" panose="02000000000000000000" pitchFamily="2" charset="0"/>
              </a:rPr>
              <a:t>r</a:t>
            </a:r>
            <a:r>
              <a:rPr lang="en-US" sz="8800" dirty="0">
                <a:ln w="19050">
                  <a:solidFill>
                    <a:srgbClr val="680000"/>
                  </a:solidFill>
                </a:ln>
                <a:gradFill>
                  <a:gsLst>
                    <a:gs pos="0">
                      <a:srgbClr val="FF0038"/>
                    </a:gs>
                    <a:gs pos="100000">
                      <a:srgbClr val="FF0038"/>
                    </a:gs>
                    <a:gs pos="83000">
                      <a:srgbClr val="FF4800"/>
                    </a:gs>
                    <a:gs pos="20000">
                      <a:srgbClr val="FF0038"/>
                    </a:gs>
                    <a:gs pos="51000">
                      <a:srgbClr val="FFFF00"/>
                    </a:gs>
                  </a:gsLst>
                  <a:lin ang="16200000" scaled="1"/>
                </a:gradFill>
                <a:effectLst>
                  <a:outerShdw dist="292100" dir="7800000" algn="ctr" rotWithShape="0">
                    <a:srgbClr val="460000"/>
                  </a:outerShdw>
                </a:effectLst>
                <a:latin typeface="MESTIZOS UNIDOS -URBAN HOOKUPZ" panose="02000000000000000000" pitchFamily="2" charset="0"/>
              </a:rPr>
              <a:t>ds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8C17F4D-53C3-4442-AF96-013DC65C40A3}"/>
              </a:ext>
            </a:extLst>
          </p:cNvPr>
          <p:cNvSpPr/>
          <p:nvPr/>
        </p:nvSpPr>
        <p:spPr>
          <a:xfrm rot="20960503" flipV="1">
            <a:off x="1282997" y="3042135"/>
            <a:ext cx="528785" cy="6062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">
            <a:extLst>
              <a:ext uri="{FF2B5EF4-FFF2-40B4-BE49-F238E27FC236}">
                <a16:creationId xmlns:a16="http://schemas.microsoft.com/office/drawing/2014/main" id="{3AADAF0B-50BB-4FDF-8A06-F3C8E5565F6A}"/>
              </a:ext>
            </a:extLst>
          </p:cNvPr>
          <p:cNvSpPr/>
          <p:nvPr/>
        </p:nvSpPr>
        <p:spPr>
          <a:xfrm rot="10800000">
            <a:off x="6988599" y="2489232"/>
            <a:ext cx="596089" cy="733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">
            <a:extLst>
              <a:ext uri="{FF2B5EF4-FFF2-40B4-BE49-F238E27FC236}">
                <a16:creationId xmlns:a16="http://schemas.microsoft.com/office/drawing/2014/main" id="{295BE828-77B8-409F-BC67-87DEEE07F20F}"/>
              </a:ext>
            </a:extLst>
          </p:cNvPr>
          <p:cNvSpPr/>
          <p:nvPr/>
        </p:nvSpPr>
        <p:spPr>
          <a:xfrm rot="19907257" flipH="1">
            <a:off x="8190391" y="2995707"/>
            <a:ext cx="83233" cy="2286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2">
            <a:extLst>
              <a:ext uri="{FF2B5EF4-FFF2-40B4-BE49-F238E27FC236}">
                <a16:creationId xmlns:a16="http://schemas.microsoft.com/office/drawing/2014/main" id="{60577D9C-448D-4FF1-A477-14E43D73CDF7}"/>
              </a:ext>
            </a:extLst>
          </p:cNvPr>
          <p:cNvSpPr/>
          <p:nvPr/>
        </p:nvSpPr>
        <p:spPr>
          <a:xfrm rot="3529602" flipV="1">
            <a:off x="8725728" y="2340072"/>
            <a:ext cx="511757" cy="1311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2">
            <a:extLst>
              <a:ext uri="{FF2B5EF4-FFF2-40B4-BE49-F238E27FC236}">
                <a16:creationId xmlns:a16="http://schemas.microsoft.com/office/drawing/2014/main" id="{8CB9922C-8C1D-432D-AA16-6793ECAF3EF1}"/>
              </a:ext>
            </a:extLst>
          </p:cNvPr>
          <p:cNvSpPr/>
          <p:nvPr/>
        </p:nvSpPr>
        <p:spPr>
          <a:xfrm rot="3281383">
            <a:off x="5036142" y="3654148"/>
            <a:ext cx="933093" cy="798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2">
            <a:extLst>
              <a:ext uri="{FF2B5EF4-FFF2-40B4-BE49-F238E27FC236}">
                <a16:creationId xmlns:a16="http://schemas.microsoft.com/office/drawing/2014/main" id="{26D14F6B-3F76-458E-8308-3E10ED1905B5}"/>
              </a:ext>
            </a:extLst>
          </p:cNvPr>
          <p:cNvSpPr/>
          <p:nvPr/>
        </p:nvSpPr>
        <p:spPr>
          <a:xfrm rot="4226854">
            <a:off x="5496664" y="3448791"/>
            <a:ext cx="1041796" cy="635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2">
            <a:extLst>
              <a:ext uri="{FF2B5EF4-FFF2-40B4-BE49-F238E27FC236}">
                <a16:creationId xmlns:a16="http://schemas.microsoft.com/office/drawing/2014/main" id="{84EF0824-9C7C-4DD2-8FA8-E1BAE74D90F8}"/>
              </a:ext>
            </a:extLst>
          </p:cNvPr>
          <p:cNvSpPr/>
          <p:nvPr/>
        </p:nvSpPr>
        <p:spPr>
          <a:xfrm rot="5166417">
            <a:off x="4665879" y="2498917"/>
            <a:ext cx="406883" cy="1037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">
            <a:extLst>
              <a:ext uri="{FF2B5EF4-FFF2-40B4-BE49-F238E27FC236}">
                <a16:creationId xmlns:a16="http://schemas.microsoft.com/office/drawing/2014/main" id="{1265E2D8-4E50-4A2D-9987-57C559C7F321}"/>
              </a:ext>
            </a:extLst>
          </p:cNvPr>
          <p:cNvSpPr/>
          <p:nvPr/>
        </p:nvSpPr>
        <p:spPr>
          <a:xfrm rot="10019955" flipH="1">
            <a:off x="2883601" y="2778309"/>
            <a:ext cx="419502" cy="1048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1">
            <a:extLst>
              <a:ext uri="{FF2B5EF4-FFF2-40B4-BE49-F238E27FC236}">
                <a16:creationId xmlns:a16="http://schemas.microsoft.com/office/drawing/2014/main" id="{0EFF1325-87AE-4C42-92EE-FD49AF7279D1}"/>
              </a:ext>
            </a:extLst>
          </p:cNvPr>
          <p:cNvSpPr/>
          <p:nvPr/>
        </p:nvSpPr>
        <p:spPr>
          <a:xfrm rot="8840162">
            <a:off x="7638729" y="2289481"/>
            <a:ext cx="637764" cy="1096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1">
            <a:extLst>
              <a:ext uri="{FF2B5EF4-FFF2-40B4-BE49-F238E27FC236}">
                <a16:creationId xmlns:a16="http://schemas.microsoft.com/office/drawing/2014/main" id="{AD4A9A98-BD75-4518-9424-FE5FEFFF1FC6}"/>
              </a:ext>
            </a:extLst>
          </p:cNvPr>
          <p:cNvSpPr/>
          <p:nvPr/>
        </p:nvSpPr>
        <p:spPr>
          <a:xfrm rot="12593203">
            <a:off x="5901793" y="2272379"/>
            <a:ext cx="578480" cy="833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1">
            <a:extLst>
              <a:ext uri="{FF2B5EF4-FFF2-40B4-BE49-F238E27FC236}">
                <a16:creationId xmlns:a16="http://schemas.microsoft.com/office/drawing/2014/main" id="{E11A46C5-578B-4A79-B467-9D873F331276}"/>
              </a:ext>
            </a:extLst>
          </p:cNvPr>
          <p:cNvSpPr/>
          <p:nvPr/>
        </p:nvSpPr>
        <p:spPr>
          <a:xfrm rot="12374943">
            <a:off x="6583182" y="2381883"/>
            <a:ext cx="637764" cy="830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1">
            <a:extLst>
              <a:ext uri="{FF2B5EF4-FFF2-40B4-BE49-F238E27FC236}">
                <a16:creationId xmlns:a16="http://schemas.microsoft.com/office/drawing/2014/main" id="{9A7B45A0-A562-4F8D-A890-0B2D604690D2}"/>
              </a:ext>
            </a:extLst>
          </p:cNvPr>
          <p:cNvSpPr/>
          <p:nvPr/>
        </p:nvSpPr>
        <p:spPr>
          <a:xfrm rot="17437832">
            <a:off x="11337003" y="2858737"/>
            <a:ext cx="88268" cy="2607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1">
            <a:extLst>
              <a:ext uri="{FF2B5EF4-FFF2-40B4-BE49-F238E27FC236}">
                <a16:creationId xmlns:a16="http://schemas.microsoft.com/office/drawing/2014/main" id="{DFB8822D-9097-42BE-ADED-F7F3B6CDB0A4}"/>
              </a:ext>
            </a:extLst>
          </p:cNvPr>
          <p:cNvSpPr/>
          <p:nvPr/>
        </p:nvSpPr>
        <p:spPr>
          <a:xfrm rot="18825581" flipH="1">
            <a:off x="10027864" y="2470384"/>
            <a:ext cx="83233" cy="2286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627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1F2A254E-CA63-48CF-82F1-8CB921F9DCED}"/>
              </a:ext>
            </a:extLst>
          </p:cNvPr>
          <p:cNvSpPr/>
          <p:nvPr/>
        </p:nvSpPr>
        <p:spPr>
          <a:xfrm>
            <a:off x="430911" y="1742664"/>
            <a:ext cx="12827889" cy="3680581"/>
          </a:xfrm>
          <a:prstGeom prst="ellipse">
            <a:avLst/>
          </a:prstGeom>
          <a:solidFill>
            <a:schemeClr val="bg1"/>
          </a:solidFill>
          <a:ln w="231775">
            <a:solidFill>
              <a:srgbClr val="FF0038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8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13E61C-8930-4EE7-9D80-B6ED0209E02D}"/>
              </a:ext>
            </a:extLst>
          </p:cNvPr>
          <p:cNvSpPr txBox="1"/>
          <p:nvPr/>
        </p:nvSpPr>
        <p:spPr>
          <a:xfrm>
            <a:off x="3354334" y="4256321"/>
            <a:ext cx="6550131" cy="784320"/>
          </a:xfrm>
          <a:prstGeom prst="rect">
            <a:avLst/>
          </a:prstGeom>
          <a:noFill/>
          <a:effectLst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3480" b="1" dirty="0">
                <a:ln>
                  <a:solidFill>
                    <a:srgbClr val="860000"/>
                  </a:solidFill>
                </a:ln>
                <a:solidFill>
                  <a:srgbClr val="460000"/>
                </a:solidFill>
                <a:latin typeface="Comic Sans MS" panose="030F0702030302020204" pitchFamily="66" charset="0"/>
              </a:rPr>
              <a:t>HERMOSA BEACH, CALIFORNIA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391A83-83CB-4F50-9111-19B4EEF37675}"/>
              </a:ext>
            </a:extLst>
          </p:cNvPr>
          <p:cNvSpPr/>
          <p:nvPr/>
        </p:nvSpPr>
        <p:spPr>
          <a:xfrm>
            <a:off x="1099531" y="1856278"/>
            <a:ext cx="11490647" cy="2868018"/>
          </a:xfrm>
          <a:prstGeom prst="rect">
            <a:avLst/>
          </a:prstGeom>
          <a:ln w="15875">
            <a:noFill/>
          </a:ln>
          <a:effectLst>
            <a:outerShdw blurRad="50800" dist="50800" dir="5400000" algn="ctr" rotWithShape="0">
              <a:srgbClr val="860000"/>
            </a:outerShdw>
          </a:effectLst>
        </p:spPr>
        <p:txBody>
          <a:bodyPr wrap="none">
            <a:prstTxWarp prst="textStop">
              <a:avLst>
                <a:gd name="adj" fmla="val 35130"/>
              </a:avLst>
            </a:prstTxWarp>
            <a:spAutoFit/>
          </a:bodyPr>
          <a:lstStyle/>
          <a:p>
            <a:r>
              <a:rPr lang="en-US" sz="8800" dirty="0">
                <a:ln w="19050">
                  <a:solidFill>
                    <a:srgbClr val="860000"/>
                  </a:solidFill>
                </a:ln>
                <a:gradFill>
                  <a:gsLst>
                    <a:gs pos="61000">
                      <a:srgbClr val="FF41D4"/>
                    </a:gs>
                    <a:gs pos="20000">
                      <a:srgbClr val="7D00FF"/>
                    </a:gs>
                    <a:gs pos="43000">
                      <a:srgbClr val="FF00B8"/>
                    </a:gs>
                    <a:gs pos="81000">
                      <a:srgbClr val="FF004A"/>
                    </a:gs>
                  </a:gsLst>
                  <a:lin ang="16200000" scaled="1"/>
                </a:gradFill>
                <a:effectLst>
                  <a:outerShdw dist="292100" dir="7800000" algn="ctr" rotWithShape="0">
                    <a:srgbClr val="460000"/>
                  </a:outerShdw>
                </a:effectLst>
                <a:latin typeface="MESTIZOS UNIDOS -URBAN HOOKUPZ" panose="02000000000000000000" pitchFamily="2" charset="0"/>
              </a:rPr>
              <a:t>Z&amp;Z Skateboards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8C17F4D-53C3-4442-AF96-013DC65C40A3}"/>
              </a:ext>
            </a:extLst>
          </p:cNvPr>
          <p:cNvSpPr/>
          <p:nvPr/>
        </p:nvSpPr>
        <p:spPr>
          <a:xfrm rot="20960503" flipV="1">
            <a:off x="1282997" y="3042135"/>
            <a:ext cx="528785" cy="6062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">
            <a:extLst>
              <a:ext uri="{FF2B5EF4-FFF2-40B4-BE49-F238E27FC236}">
                <a16:creationId xmlns:a16="http://schemas.microsoft.com/office/drawing/2014/main" id="{295BE828-77B8-409F-BC67-87DEEE07F20F}"/>
              </a:ext>
            </a:extLst>
          </p:cNvPr>
          <p:cNvSpPr/>
          <p:nvPr/>
        </p:nvSpPr>
        <p:spPr>
          <a:xfrm rot="19907257" flipH="1">
            <a:off x="8190391" y="2995707"/>
            <a:ext cx="83233" cy="2286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2">
            <a:extLst>
              <a:ext uri="{FF2B5EF4-FFF2-40B4-BE49-F238E27FC236}">
                <a16:creationId xmlns:a16="http://schemas.microsoft.com/office/drawing/2014/main" id="{60577D9C-448D-4FF1-A477-14E43D73CDF7}"/>
              </a:ext>
            </a:extLst>
          </p:cNvPr>
          <p:cNvSpPr/>
          <p:nvPr/>
        </p:nvSpPr>
        <p:spPr>
          <a:xfrm rot="3529602" flipV="1">
            <a:off x="8601782" y="2284578"/>
            <a:ext cx="511757" cy="1311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2">
            <a:extLst>
              <a:ext uri="{FF2B5EF4-FFF2-40B4-BE49-F238E27FC236}">
                <a16:creationId xmlns:a16="http://schemas.microsoft.com/office/drawing/2014/main" id="{8CB9922C-8C1D-432D-AA16-6793ECAF3EF1}"/>
              </a:ext>
            </a:extLst>
          </p:cNvPr>
          <p:cNvSpPr/>
          <p:nvPr/>
        </p:nvSpPr>
        <p:spPr>
          <a:xfrm rot="3281383">
            <a:off x="5036142" y="3654148"/>
            <a:ext cx="933093" cy="798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2">
            <a:extLst>
              <a:ext uri="{FF2B5EF4-FFF2-40B4-BE49-F238E27FC236}">
                <a16:creationId xmlns:a16="http://schemas.microsoft.com/office/drawing/2014/main" id="{26D14F6B-3F76-458E-8308-3E10ED1905B5}"/>
              </a:ext>
            </a:extLst>
          </p:cNvPr>
          <p:cNvSpPr/>
          <p:nvPr/>
        </p:nvSpPr>
        <p:spPr>
          <a:xfrm rot="4226854">
            <a:off x="5496664" y="3448791"/>
            <a:ext cx="1041796" cy="635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2">
            <a:extLst>
              <a:ext uri="{FF2B5EF4-FFF2-40B4-BE49-F238E27FC236}">
                <a16:creationId xmlns:a16="http://schemas.microsoft.com/office/drawing/2014/main" id="{84EF0824-9C7C-4DD2-8FA8-E1BAE74D90F8}"/>
              </a:ext>
            </a:extLst>
          </p:cNvPr>
          <p:cNvSpPr/>
          <p:nvPr/>
        </p:nvSpPr>
        <p:spPr>
          <a:xfrm rot="5166417">
            <a:off x="4731985" y="2455613"/>
            <a:ext cx="406883" cy="1037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">
            <a:extLst>
              <a:ext uri="{FF2B5EF4-FFF2-40B4-BE49-F238E27FC236}">
                <a16:creationId xmlns:a16="http://schemas.microsoft.com/office/drawing/2014/main" id="{1265E2D8-4E50-4A2D-9987-57C559C7F321}"/>
              </a:ext>
            </a:extLst>
          </p:cNvPr>
          <p:cNvSpPr/>
          <p:nvPr/>
        </p:nvSpPr>
        <p:spPr>
          <a:xfrm rot="10019955" flipH="1">
            <a:off x="2883601" y="2778309"/>
            <a:ext cx="419502" cy="1048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1">
            <a:extLst>
              <a:ext uri="{FF2B5EF4-FFF2-40B4-BE49-F238E27FC236}">
                <a16:creationId xmlns:a16="http://schemas.microsoft.com/office/drawing/2014/main" id="{0EFF1325-87AE-4C42-92EE-FD49AF7279D1}"/>
              </a:ext>
            </a:extLst>
          </p:cNvPr>
          <p:cNvSpPr/>
          <p:nvPr/>
        </p:nvSpPr>
        <p:spPr>
          <a:xfrm rot="8840162">
            <a:off x="8045415" y="2090103"/>
            <a:ext cx="142721" cy="2926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1">
            <a:extLst>
              <a:ext uri="{FF2B5EF4-FFF2-40B4-BE49-F238E27FC236}">
                <a16:creationId xmlns:a16="http://schemas.microsoft.com/office/drawing/2014/main" id="{E11A46C5-578B-4A79-B467-9D873F331276}"/>
              </a:ext>
            </a:extLst>
          </p:cNvPr>
          <p:cNvSpPr/>
          <p:nvPr/>
        </p:nvSpPr>
        <p:spPr>
          <a:xfrm rot="1382944">
            <a:off x="6571484" y="2265614"/>
            <a:ext cx="1109883" cy="278177"/>
          </a:xfrm>
          <a:custGeom>
            <a:avLst/>
            <a:gdLst>
              <a:gd name="connsiteX0" fmla="*/ 0 w 1414723"/>
              <a:gd name="connsiteY0" fmla="*/ 47537 h 95074"/>
              <a:gd name="connsiteX1" fmla="*/ 707362 w 1414723"/>
              <a:gd name="connsiteY1" fmla="*/ 0 h 95074"/>
              <a:gd name="connsiteX2" fmla="*/ 1414724 w 1414723"/>
              <a:gd name="connsiteY2" fmla="*/ 47537 h 95074"/>
              <a:gd name="connsiteX3" fmla="*/ 707362 w 1414723"/>
              <a:gd name="connsiteY3" fmla="*/ 95074 h 95074"/>
              <a:gd name="connsiteX4" fmla="*/ 0 w 1414723"/>
              <a:gd name="connsiteY4" fmla="*/ 47537 h 95074"/>
              <a:gd name="connsiteX0" fmla="*/ 11 w 1414735"/>
              <a:gd name="connsiteY0" fmla="*/ 47659 h 314851"/>
              <a:gd name="connsiteX1" fmla="*/ 707373 w 1414735"/>
              <a:gd name="connsiteY1" fmla="*/ 122 h 314851"/>
              <a:gd name="connsiteX2" fmla="*/ 1414735 w 1414735"/>
              <a:gd name="connsiteY2" fmla="*/ 47659 h 314851"/>
              <a:gd name="connsiteX3" fmla="*/ 720792 w 1414735"/>
              <a:gd name="connsiteY3" fmla="*/ 314851 h 314851"/>
              <a:gd name="connsiteX4" fmla="*/ 11 w 1414735"/>
              <a:gd name="connsiteY4" fmla="*/ 47659 h 314851"/>
              <a:gd name="connsiteX0" fmla="*/ 24 w 1414748"/>
              <a:gd name="connsiteY0" fmla="*/ 13008 h 280200"/>
              <a:gd name="connsiteX1" fmla="*/ 701686 w 1414748"/>
              <a:gd name="connsiteY1" fmla="*/ 38745 h 280200"/>
              <a:gd name="connsiteX2" fmla="*/ 1414748 w 1414748"/>
              <a:gd name="connsiteY2" fmla="*/ 13008 h 280200"/>
              <a:gd name="connsiteX3" fmla="*/ 720805 w 1414748"/>
              <a:gd name="connsiteY3" fmla="*/ 280200 h 280200"/>
              <a:gd name="connsiteX4" fmla="*/ 24 w 1414748"/>
              <a:gd name="connsiteY4" fmla="*/ 13008 h 280200"/>
              <a:gd name="connsiteX0" fmla="*/ 40 w 1414764"/>
              <a:gd name="connsiteY0" fmla="*/ 2982 h 270174"/>
              <a:gd name="connsiteX1" fmla="*/ 696171 w 1414764"/>
              <a:gd name="connsiteY1" fmla="*/ 132509 h 270174"/>
              <a:gd name="connsiteX2" fmla="*/ 1414764 w 1414764"/>
              <a:gd name="connsiteY2" fmla="*/ 2982 h 270174"/>
              <a:gd name="connsiteX3" fmla="*/ 720821 w 1414764"/>
              <a:gd name="connsiteY3" fmla="*/ 270174 h 270174"/>
              <a:gd name="connsiteX4" fmla="*/ 40 w 1414764"/>
              <a:gd name="connsiteY4" fmla="*/ 2982 h 270174"/>
              <a:gd name="connsiteX0" fmla="*/ 584 w 1415308"/>
              <a:gd name="connsiteY0" fmla="*/ 3956 h 271148"/>
              <a:gd name="connsiteX1" fmla="*/ 696715 w 1415308"/>
              <a:gd name="connsiteY1" fmla="*/ 133483 h 271148"/>
              <a:gd name="connsiteX2" fmla="*/ 1415308 w 1415308"/>
              <a:gd name="connsiteY2" fmla="*/ 3956 h 271148"/>
              <a:gd name="connsiteX3" fmla="*/ 721365 w 1415308"/>
              <a:gd name="connsiteY3" fmla="*/ 271148 h 271148"/>
              <a:gd name="connsiteX4" fmla="*/ 584 w 1415308"/>
              <a:gd name="connsiteY4" fmla="*/ 3956 h 271148"/>
              <a:gd name="connsiteX0" fmla="*/ 1013 w 1415737"/>
              <a:gd name="connsiteY0" fmla="*/ 4840 h 369618"/>
              <a:gd name="connsiteX1" fmla="*/ 697144 w 1415737"/>
              <a:gd name="connsiteY1" fmla="*/ 134367 h 369618"/>
              <a:gd name="connsiteX2" fmla="*/ 1415737 w 1415737"/>
              <a:gd name="connsiteY2" fmla="*/ 4840 h 369618"/>
              <a:gd name="connsiteX3" fmla="*/ 734540 w 1415737"/>
              <a:gd name="connsiteY3" fmla="*/ 369618 h 369618"/>
              <a:gd name="connsiteX4" fmla="*/ 1013 w 1415737"/>
              <a:gd name="connsiteY4" fmla="*/ 4840 h 369618"/>
              <a:gd name="connsiteX0" fmla="*/ 45696 w 1460420"/>
              <a:gd name="connsiteY0" fmla="*/ 3957 h 373619"/>
              <a:gd name="connsiteX1" fmla="*/ 741827 w 1460420"/>
              <a:gd name="connsiteY1" fmla="*/ 133484 h 373619"/>
              <a:gd name="connsiteX2" fmla="*/ 1460420 w 1460420"/>
              <a:gd name="connsiteY2" fmla="*/ 3957 h 373619"/>
              <a:gd name="connsiteX3" fmla="*/ 779223 w 1460420"/>
              <a:gd name="connsiteY3" fmla="*/ 368735 h 373619"/>
              <a:gd name="connsiteX4" fmla="*/ 145000 w 1460420"/>
              <a:gd name="connsiteY4" fmla="*/ 200375 h 373619"/>
              <a:gd name="connsiteX5" fmla="*/ 45696 w 1460420"/>
              <a:gd name="connsiteY5" fmla="*/ 3957 h 373619"/>
              <a:gd name="connsiteX0" fmla="*/ 18915 w 1433639"/>
              <a:gd name="connsiteY0" fmla="*/ 3576 h 373238"/>
              <a:gd name="connsiteX1" fmla="*/ 352750 w 1433639"/>
              <a:gd name="connsiteY1" fmla="*/ 182681 h 373238"/>
              <a:gd name="connsiteX2" fmla="*/ 715046 w 1433639"/>
              <a:gd name="connsiteY2" fmla="*/ 133103 h 373238"/>
              <a:gd name="connsiteX3" fmla="*/ 1433639 w 1433639"/>
              <a:gd name="connsiteY3" fmla="*/ 3576 h 373238"/>
              <a:gd name="connsiteX4" fmla="*/ 752442 w 1433639"/>
              <a:gd name="connsiteY4" fmla="*/ 368354 h 373238"/>
              <a:gd name="connsiteX5" fmla="*/ 118219 w 1433639"/>
              <a:gd name="connsiteY5" fmla="*/ 199994 h 373238"/>
              <a:gd name="connsiteX6" fmla="*/ 18915 w 1433639"/>
              <a:gd name="connsiteY6" fmla="*/ 3576 h 373238"/>
              <a:gd name="connsiteX0" fmla="*/ 18915 w 1433639"/>
              <a:gd name="connsiteY0" fmla="*/ 2288 h 371950"/>
              <a:gd name="connsiteX1" fmla="*/ 352750 w 1433639"/>
              <a:gd name="connsiteY1" fmla="*/ 181393 h 371950"/>
              <a:gd name="connsiteX2" fmla="*/ 765395 w 1433639"/>
              <a:gd name="connsiteY2" fmla="*/ 213652 h 371950"/>
              <a:gd name="connsiteX3" fmla="*/ 1433639 w 1433639"/>
              <a:gd name="connsiteY3" fmla="*/ 2288 h 371950"/>
              <a:gd name="connsiteX4" fmla="*/ 752442 w 1433639"/>
              <a:gd name="connsiteY4" fmla="*/ 367066 h 371950"/>
              <a:gd name="connsiteX5" fmla="*/ 118219 w 1433639"/>
              <a:gd name="connsiteY5" fmla="*/ 198706 h 371950"/>
              <a:gd name="connsiteX6" fmla="*/ 18915 w 1433639"/>
              <a:gd name="connsiteY6" fmla="*/ 2288 h 371950"/>
              <a:gd name="connsiteX0" fmla="*/ 41564 w 1394926"/>
              <a:gd name="connsiteY0" fmla="*/ 71571 h 371950"/>
              <a:gd name="connsiteX1" fmla="*/ 314037 w 1394926"/>
              <a:gd name="connsiteY1" fmla="*/ 181393 h 371950"/>
              <a:gd name="connsiteX2" fmla="*/ 726682 w 1394926"/>
              <a:gd name="connsiteY2" fmla="*/ 213652 h 371950"/>
              <a:gd name="connsiteX3" fmla="*/ 1394926 w 1394926"/>
              <a:gd name="connsiteY3" fmla="*/ 2288 h 371950"/>
              <a:gd name="connsiteX4" fmla="*/ 713729 w 1394926"/>
              <a:gd name="connsiteY4" fmla="*/ 367066 h 371950"/>
              <a:gd name="connsiteX5" fmla="*/ 79506 w 1394926"/>
              <a:gd name="connsiteY5" fmla="*/ 198706 h 371950"/>
              <a:gd name="connsiteX6" fmla="*/ 41564 w 1394926"/>
              <a:gd name="connsiteY6" fmla="*/ 71571 h 371950"/>
              <a:gd name="connsiteX0" fmla="*/ 51314 w 1404676"/>
              <a:gd name="connsiteY0" fmla="*/ 71706 h 372085"/>
              <a:gd name="connsiteX1" fmla="*/ 477571 w 1404676"/>
              <a:gd name="connsiteY1" fmla="*/ 259243 h 372085"/>
              <a:gd name="connsiteX2" fmla="*/ 736432 w 1404676"/>
              <a:gd name="connsiteY2" fmla="*/ 213787 h 372085"/>
              <a:gd name="connsiteX3" fmla="*/ 1404676 w 1404676"/>
              <a:gd name="connsiteY3" fmla="*/ 2423 h 372085"/>
              <a:gd name="connsiteX4" fmla="*/ 723479 w 1404676"/>
              <a:gd name="connsiteY4" fmla="*/ 367201 h 372085"/>
              <a:gd name="connsiteX5" fmla="*/ 89256 w 1404676"/>
              <a:gd name="connsiteY5" fmla="*/ 198841 h 372085"/>
              <a:gd name="connsiteX6" fmla="*/ 51314 w 1404676"/>
              <a:gd name="connsiteY6" fmla="*/ 71706 h 372085"/>
              <a:gd name="connsiteX0" fmla="*/ 51314 w 1404676"/>
              <a:gd name="connsiteY0" fmla="*/ 71334 h 371713"/>
              <a:gd name="connsiteX1" fmla="*/ 477571 w 1404676"/>
              <a:gd name="connsiteY1" fmla="*/ 258871 h 371713"/>
              <a:gd name="connsiteX2" fmla="*/ 799469 w 1404676"/>
              <a:gd name="connsiteY2" fmla="*/ 252347 h 371713"/>
              <a:gd name="connsiteX3" fmla="*/ 1404676 w 1404676"/>
              <a:gd name="connsiteY3" fmla="*/ 2051 h 371713"/>
              <a:gd name="connsiteX4" fmla="*/ 723479 w 1404676"/>
              <a:gd name="connsiteY4" fmla="*/ 366829 h 371713"/>
              <a:gd name="connsiteX5" fmla="*/ 89256 w 1404676"/>
              <a:gd name="connsiteY5" fmla="*/ 198469 h 371713"/>
              <a:gd name="connsiteX6" fmla="*/ 51314 w 1404676"/>
              <a:gd name="connsiteY6" fmla="*/ 71334 h 37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4676" h="371713">
                <a:moveTo>
                  <a:pt x="51314" y="71334"/>
                </a:moveTo>
                <a:cubicBezTo>
                  <a:pt x="116033" y="81401"/>
                  <a:pt x="361549" y="237283"/>
                  <a:pt x="477571" y="258871"/>
                </a:cubicBezTo>
                <a:cubicBezTo>
                  <a:pt x="593593" y="280459"/>
                  <a:pt x="644952" y="295150"/>
                  <a:pt x="799469" y="252347"/>
                </a:cubicBezTo>
                <a:cubicBezTo>
                  <a:pt x="953986" y="209544"/>
                  <a:pt x="1404676" y="-24203"/>
                  <a:pt x="1404676" y="2051"/>
                </a:cubicBezTo>
                <a:cubicBezTo>
                  <a:pt x="1404676" y="28305"/>
                  <a:pt x="942716" y="334093"/>
                  <a:pt x="723479" y="366829"/>
                </a:cubicBezTo>
                <a:cubicBezTo>
                  <a:pt x="504242" y="399565"/>
                  <a:pt x="211511" y="259265"/>
                  <a:pt x="89256" y="198469"/>
                </a:cubicBezTo>
                <a:cubicBezTo>
                  <a:pt x="-32999" y="137673"/>
                  <a:pt x="-13405" y="61267"/>
                  <a:pt x="51314" y="713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1">
            <a:extLst>
              <a:ext uri="{FF2B5EF4-FFF2-40B4-BE49-F238E27FC236}">
                <a16:creationId xmlns:a16="http://schemas.microsoft.com/office/drawing/2014/main" id="{9A7B45A0-A562-4F8D-A890-0B2D604690D2}"/>
              </a:ext>
            </a:extLst>
          </p:cNvPr>
          <p:cNvSpPr/>
          <p:nvPr/>
        </p:nvSpPr>
        <p:spPr>
          <a:xfrm rot="17437832">
            <a:off x="11337003" y="2858737"/>
            <a:ext cx="88268" cy="2607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1">
            <a:extLst>
              <a:ext uri="{FF2B5EF4-FFF2-40B4-BE49-F238E27FC236}">
                <a16:creationId xmlns:a16="http://schemas.microsoft.com/office/drawing/2014/main" id="{DFB8822D-9097-42BE-ADED-F7F3B6CDB0A4}"/>
              </a:ext>
            </a:extLst>
          </p:cNvPr>
          <p:cNvSpPr/>
          <p:nvPr/>
        </p:nvSpPr>
        <p:spPr>
          <a:xfrm rot="18825581">
            <a:off x="9728377" y="2207551"/>
            <a:ext cx="129478" cy="21303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732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4255</TotalTime>
  <Words>75</Words>
  <Application>Microsoft Office PowerPoint</Application>
  <PresentationFormat>Custom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STCaiyun</vt:lpstr>
      <vt:lpstr>Arial</vt:lpstr>
      <vt:lpstr>Calibri</vt:lpstr>
      <vt:lpstr>Calibri Light</vt:lpstr>
      <vt:lpstr>Comic Sans MS</vt:lpstr>
      <vt:lpstr>MESTIZOS UNIDOS -URBAN HOOKUPZ</vt:lpstr>
      <vt:lpstr>Ravie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Doll</dc:creator>
  <cp:lastModifiedBy>Steve Doll</cp:lastModifiedBy>
  <cp:revision>2</cp:revision>
  <dcterms:created xsi:type="dcterms:W3CDTF">2018-09-16T23:33:31Z</dcterms:created>
  <dcterms:modified xsi:type="dcterms:W3CDTF">2018-09-28T11:17:19Z</dcterms:modified>
</cp:coreProperties>
</file>